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0" r:id="rId13"/>
    <p:sldId id="281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2" r:id="rId24"/>
    <p:sldId id="279" r:id="rId25"/>
  </p:sldIdLst>
  <p:sldSz cx="18288000" cy="10287000"/>
  <p:notesSz cx="6858000" cy="9144000"/>
  <p:embeddedFontLst>
    <p:embeddedFont>
      <p:font typeface="Gothic A1 Light" panose="020B0600070205080204" charset="-127"/>
      <p:regular r:id="rId26"/>
    </p:embeddedFont>
    <p:embeddedFont>
      <p:font typeface="Gothic A1 Medium" panose="020B0600070205080204" charset="-127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eague Spartan" panose="020B060007020508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90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90" t="10076" r="2890" b="100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4312"/>
          <a:stretch>
            <a:fillRect/>
          </a:stretch>
        </p:blipFill>
        <p:spPr>
          <a:xfrm>
            <a:off x="2601339" y="1028700"/>
            <a:ext cx="12613128" cy="737555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49480" y="7989013"/>
            <a:ext cx="15789041" cy="862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6"/>
              </a:lnSpc>
              <a:spcBef>
                <a:spcPct val="0"/>
              </a:spcBef>
            </a:pPr>
            <a:r>
              <a:rPr lang="en-US" sz="5300" spc="-58">
                <a:solidFill>
                  <a:srgbClr val="FFFFFF"/>
                </a:solidFill>
                <a:latin typeface="League Spartan"/>
              </a:rPr>
              <a:t>Storytelling Through Video Production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90" t="10300" r="2890" b="103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42923" y="4442746"/>
            <a:ext cx="2002154" cy="140150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29000" y="8524563"/>
            <a:ext cx="14134762" cy="1032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2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FFFFFF"/>
                </a:solidFill>
                <a:latin typeface="League Spartan Bold"/>
              </a:rPr>
              <a:t>Digitracts</a:t>
            </a:r>
            <a:r>
              <a:rPr lang="en-US" sz="3500" dirty="0">
                <a:solidFill>
                  <a:srgbClr val="FFFFFF"/>
                </a:solidFill>
                <a:latin typeface="League Spartan Bold"/>
              </a:rPr>
              <a:t> - Christmas Hope (Christ completes Christmas)</a:t>
            </a:r>
          </a:p>
          <a:p>
            <a:pPr marL="0" lvl="0" indent="0">
              <a:lnSpc>
                <a:spcPts val="4025"/>
              </a:lnSpc>
              <a:spcBef>
                <a:spcPct val="0"/>
              </a:spcBef>
            </a:pPr>
            <a:r>
              <a:rPr lang="ja-JP" altLang="en-US" sz="3500" dirty="0">
                <a:solidFill>
                  <a:srgbClr val="FFFFFF"/>
                </a:solidFill>
                <a:latin typeface="League Spartan Bold"/>
              </a:rPr>
              <a:t>デジトラクト　クリスマスの希望（キリストがクリスマスを完了された）</a:t>
            </a:r>
            <a:endParaRPr lang="en-US" sz="3500" dirty="0">
              <a:solidFill>
                <a:srgbClr val="FFFFFF"/>
              </a:solidFill>
              <a:latin typeface="League Spartan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81000" y="8524563"/>
            <a:ext cx="2895600" cy="1442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637"/>
              </a:lnSpc>
              <a:spcBef>
                <a:spcPct val="0"/>
              </a:spcBef>
            </a:pPr>
            <a:r>
              <a:rPr lang="en-US" sz="4901" dirty="0">
                <a:solidFill>
                  <a:srgbClr val="38B6FF"/>
                </a:solidFill>
                <a:latin typeface="League Spartan Bold"/>
              </a:rPr>
              <a:t>STORY:</a:t>
            </a:r>
          </a:p>
          <a:p>
            <a:pPr marL="0" lvl="0" indent="0">
              <a:lnSpc>
                <a:spcPts val="5637"/>
              </a:lnSpc>
              <a:spcBef>
                <a:spcPct val="0"/>
              </a:spcBef>
            </a:pPr>
            <a:r>
              <a:rPr lang="ja-JP" altLang="en-US" sz="4901" dirty="0">
                <a:solidFill>
                  <a:srgbClr val="38B6FF"/>
                </a:solidFill>
                <a:latin typeface="League Spartan Bold"/>
              </a:rPr>
              <a:t>ストーリー</a:t>
            </a:r>
            <a:endParaRPr lang="en-US" sz="4901" dirty="0">
              <a:solidFill>
                <a:srgbClr val="38B6FF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90" t="10300" r="2890" b="103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42923" y="4442746"/>
            <a:ext cx="2002154" cy="140150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315200" y="8403438"/>
            <a:ext cx="14134762" cy="136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290"/>
              </a:lnSpc>
              <a:spcBef>
                <a:spcPct val="0"/>
              </a:spcBef>
            </a:pPr>
            <a:r>
              <a:rPr lang="en-US" sz="4600" dirty="0" err="1">
                <a:solidFill>
                  <a:srgbClr val="FFFFFF"/>
                </a:solidFill>
                <a:latin typeface="League Spartan Bold"/>
              </a:rPr>
              <a:t>Digitracts</a:t>
            </a:r>
            <a:r>
              <a:rPr lang="en-US" sz="4600" dirty="0">
                <a:solidFill>
                  <a:srgbClr val="FFFFFF"/>
                </a:solidFill>
                <a:latin typeface="League Spartan Bold"/>
              </a:rPr>
              <a:t> - Gift of Forgiveness</a:t>
            </a:r>
          </a:p>
          <a:p>
            <a:pPr marL="0" lvl="0" indent="0">
              <a:lnSpc>
                <a:spcPts val="5290"/>
              </a:lnSpc>
              <a:spcBef>
                <a:spcPct val="0"/>
              </a:spcBef>
            </a:pPr>
            <a:r>
              <a:rPr lang="ja-JP" altLang="en-US" sz="4600" dirty="0">
                <a:solidFill>
                  <a:srgbClr val="FFFFFF"/>
                </a:solidFill>
                <a:latin typeface="League Spartan Bold"/>
              </a:rPr>
              <a:t>デジトラクト　赦しの賜物</a:t>
            </a:r>
            <a:endParaRPr lang="en-US" sz="4600" dirty="0">
              <a:solidFill>
                <a:srgbClr val="FFFFFF"/>
              </a:solidFill>
              <a:latin typeface="League Spartan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8381260"/>
            <a:ext cx="7216890" cy="154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982"/>
              </a:lnSpc>
              <a:spcBef>
                <a:spcPct val="0"/>
              </a:spcBef>
            </a:pPr>
            <a:r>
              <a:rPr lang="en-US" sz="5201" dirty="0">
                <a:solidFill>
                  <a:srgbClr val="38B6FF"/>
                </a:solidFill>
                <a:latin typeface="League Spartan Bold"/>
              </a:rPr>
              <a:t>CALL TO ACTION:</a:t>
            </a:r>
          </a:p>
          <a:p>
            <a:pPr marL="0" lvl="0" indent="0">
              <a:lnSpc>
                <a:spcPts val="5982"/>
              </a:lnSpc>
              <a:spcBef>
                <a:spcPct val="0"/>
              </a:spcBef>
            </a:pPr>
            <a:r>
              <a:rPr lang="ja-JP" altLang="en-US" sz="5201" dirty="0">
                <a:solidFill>
                  <a:srgbClr val="38B6FF"/>
                </a:solidFill>
                <a:latin typeface="League Spartan Bold"/>
              </a:rPr>
              <a:t>行動を引き出す</a:t>
            </a:r>
            <a:endParaRPr lang="en-US" sz="5201" dirty="0">
              <a:solidFill>
                <a:srgbClr val="38B6FF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790575" y="3619500"/>
            <a:ext cx="19869150" cy="22225"/>
          </a:xfrm>
          <a:prstGeom prst="rect">
            <a:avLst/>
          </a:prstGeom>
          <a:solidFill>
            <a:srgbClr val="F7F9F8"/>
          </a:solidFill>
        </p:spPr>
      </p:sp>
      <p:sp>
        <p:nvSpPr>
          <p:cNvPr id="3" name="TextBox 3"/>
          <p:cNvSpPr txBox="1"/>
          <p:nvPr/>
        </p:nvSpPr>
        <p:spPr>
          <a:xfrm>
            <a:off x="1699702" y="920709"/>
            <a:ext cx="14888596" cy="1651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4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38B6FF"/>
                </a:solidFill>
                <a:effectLst/>
                <a:uLnTx/>
                <a:uFillTx/>
                <a:latin typeface="League Spartan Bold"/>
                <a:ea typeface="+mn-ea"/>
                <a:cs typeface="+mn-cs"/>
              </a:rPr>
              <a:t>SHORT VIDEO: BASIC TIMELINE</a:t>
            </a:r>
          </a:p>
          <a:p>
            <a:pPr marL="0" marR="0" lvl="0" indent="0" algn="ctr" defTabSz="914400" rtl="0" eaLnBrk="1" fontAlgn="auto" latinLnBrk="0" hangingPunct="1">
              <a:lnSpc>
                <a:spcPts val="64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38B6FF"/>
                </a:solidFill>
                <a:effectLst/>
                <a:uLnTx/>
                <a:uFillTx/>
                <a:latin typeface="League Spartan Bold"/>
                <a:ea typeface="ＭＳ Ｐゴシック" panose="020B0600070205080204" pitchFamily="50" charset="-128"/>
                <a:cs typeface="+mn-cs"/>
              </a:rPr>
              <a:t>短い映像：基本的タイムライン</a:t>
            </a: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38B6FF"/>
              </a:solidFill>
              <a:effectLst/>
              <a:uLnTx/>
              <a:uFillTx/>
              <a:latin typeface="League Spartan Bold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847320" y="3481388"/>
            <a:ext cx="276225" cy="27622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624014" y="3481388"/>
            <a:ext cx="276225" cy="27622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00200" y="4570018"/>
            <a:ext cx="3341965" cy="4094678"/>
            <a:chOff x="0" y="9525"/>
            <a:chExt cx="4455954" cy="5459572"/>
          </a:xfrm>
        </p:grpSpPr>
        <p:sp>
          <p:nvSpPr>
            <p:cNvPr id="9" name="TextBox 9"/>
            <p:cNvSpPr txBox="1"/>
            <p:nvPr/>
          </p:nvSpPr>
          <p:spPr>
            <a:xfrm>
              <a:off x="0" y="1632319"/>
              <a:ext cx="4455954" cy="3836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4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99" b="0" i="0" u="none" strike="noStrike" kern="1200" cap="none" spc="15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ic A1 Light"/>
                  <a:ea typeface="+mn-ea"/>
                  <a:cs typeface="+mn-cs"/>
                </a:rPr>
                <a:t>Get the audience to start watching the video.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464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099" b="0" i="0" u="none" strike="noStrike" kern="1200" cap="none" spc="15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ic A1 Light"/>
                  <a:ea typeface="ＭＳ Ｐゴシック" panose="020B0600070205080204" pitchFamily="50" charset="-128"/>
                  <a:cs typeface="+mn-cs"/>
                </a:rPr>
                <a:t>視聴者に動画を</a:t>
              </a:r>
              <a:endParaRPr kumimoji="0" lang="en-US" altLang="ja-JP" sz="3099" b="0" i="0" u="none" strike="noStrike" kern="1200" cap="none" spc="15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ic A1 Light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464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099" b="0" i="0" u="none" strike="noStrike" kern="1200" cap="none" spc="15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ic A1 Light"/>
                  <a:ea typeface="ＭＳ Ｐゴシック" panose="020B0600070205080204" pitchFamily="50" charset="-128"/>
                  <a:cs typeface="+mn-cs"/>
                </a:rPr>
                <a:t>見てもらう</a:t>
              </a:r>
              <a:endParaRPr kumimoji="0" lang="en-US" altLang="ja-JP" sz="3099" b="0" i="0" u="none" strike="noStrike" kern="1200" cap="none" spc="15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ic A1 Light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4447487" cy="1651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8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eague Spartan Bold"/>
                  <a:ea typeface="+mn-ea"/>
                  <a:cs typeface="+mn-cs"/>
                </a:rPr>
                <a:t>HOOK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48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4200" dirty="0">
                  <a:solidFill>
                    <a:srgbClr val="FFFFFF"/>
                  </a:solidFill>
                  <a:latin typeface="League Spartan Bold"/>
                  <a:ea typeface="ＭＳ Ｐゴシック" panose="020B0600070205080204" pitchFamily="50" charset="-128"/>
                </a:rPr>
                <a:t>つかみ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+mn-ea"/>
                <a:cs typeface="+mn-cs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236081" y="4447865"/>
            <a:ext cx="3335615" cy="123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+mn-ea"/>
                <a:cs typeface="+mn-cs"/>
              </a:rPr>
              <a:t>STORY</a:t>
            </a:r>
          </a:p>
          <a:p>
            <a:pPr marL="0" marR="0" lvl="0" indent="0" algn="ctr" defTabSz="914400" rtl="0" eaLnBrk="1" fontAlgn="auto" latinLnBrk="0" hangingPunct="1">
              <a:lnSpc>
                <a:spcPts val="483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ＭＳ Ｐゴシック" panose="020B0600070205080204" pitchFamily="50" charset="-128"/>
                <a:cs typeface="+mn-cs"/>
              </a:rPr>
              <a:t>ストーリー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ague Spartan Bold"/>
              <a:ea typeface="+mn-ea"/>
              <a:cs typeface="+mn-cs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2338050" y="4409424"/>
            <a:ext cx="4800600" cy="4880288"/>
            <a:chOff x="-1343714" y="12558"/>
            <a:chExt cx="6400802" cy="6507051"/>
          </a:xfrm>
        </p:grpSpPr>
        <p:sp>
          <p:nvSpPr>
            <p:cNvPr id="13" name="TextBox 13"/>
            <p:cNvSpPr txBox="1"/>
            <p:nvPr/>
          </p:nvSpPr>
          <p:spPr>
            <a:xfrm>
              <a:off x="-1343714" y="1894154"/>
              <a:ext cx="6400802" cy="46254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4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99" b="0" i="0" u="none" strike="noStrike" kern="1200" cap="none" spc="15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ic A1 Light"/>
                  <a:ea typeface="+mn-ea"/>
                  <a:cs typeface="+mn-cs"/>
                </a:rPr>
                <a:t>What do I want the audience to do after watching my video?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464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099" b="0" i="0" u="none" strike="noStrike" kern="1200" cap="none" spc="15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ic A1 Light"/>
                  <a:ea typeface="ＭＳ Ｐゴシック" panose="020B0600070205080204" pitchFamily="50" charset="-128"/>
                  <a:cs typeface="+mn-cs"/>
                </a:rPr>
                <a:t>動画を見た後、</a:t>
              </a:r>
              <a:endParaRPr kumimoji="0" lang="en-US" altLang="ja-JP" sz="3099" b="0" i="0" u="none" strike="noStrike" kern="1200" cap="none" spc="15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ic A1 Light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464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099" b="0" i="0" u="none" strike="noStrike" kern="1200" cap="none" spc="15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ic A1 Light"/>
                  <a:ea typeface="ＭＳ Ｐゴシック" panose="020B0600070205080204" pitchFamily="50" charset="-128"/>
                  <a:cs typeface="+mn-cs"/>
                </a:rPr>
                <a:t>視聴者に何をして</a:t>
              </a:r>
              <a:endParaRPr kumimoji="0" lang="en-US" altLang="ja-JP" sz="3099" b="0" i="0" u="none" strike="noStrike" kern="1200" cap="none" spc="15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ic A1 Light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464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099" b="0" i="0" u="none" strike="noStrike" kern="1200" cap="none" spc="15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ic A1 Light"/>
                  <a:ea typeface="ＭＳ Ｐゴシック" panose="020B0600070205080204" pitchFamily="50" charset="-128"/>
                  <a:cs typeface="+mn-cs"/>
                </a:rPr>
                <a:t>もらいたいですか？</a:t>
              </a:r>
              <a:endParaRPr kumimoji="0" lang="en-US" sz="3099" b="0" i="0" u="none" strike="noStrike" kern="1200" cap="none" spc="15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ic A1 Light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1233647" y="12558"/>
              <a:ext cx="6290735" cy="16480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8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eague Spartan Bold"/>
                  <a:ea typeface="+mn-ea"/>
                  <a:cs typeface="+mn-cs"/>
                </a:rPr>
                <a:t>CALL TO ACTION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48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eague Spartan Bold"/>
                  <a:ea typeface="ＭＳ Ｐゴシック" panose="020B0600070205080204" pitchFamily="50" charset="-128"/>
                  <a:cs typeface="+mn-cs"/>
                </a:rPr>
                <a:t>行動を引き出す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258300"/>
            <a:ext cx="18454601" cy="711526"/>
            <a:chOff x="0" y="0"/>
            <a:chExt cx="24606135" cy="948701"/>
          </a:xfrm>
        </p:grpSpPr>
        <p:sp>
          <p:nvSpPr>
            <p:cNvPr id="16" name="AutoShape 16"/>
            <p:cNvSpPr/>
            <p:nvPr/>
          </p:nvSpPr>
          <p:spPr>
            <a:xfrm rot="5400000">
              <a:off x="12284017" y="-12284017"/>
              <a:ext cx="38100" cy="24606135"/>
            </a:xfrm>
            <a:prstGeom prst="rect">
              <a:avLst/>
            </a:prstGeom>
            <a:solidFill>
              <a:srgbClr val="40C6C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371600" y="608765"/>
              <a:ext cx="7573822" cy="339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19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035904" y="3481388"/>
            <a:ext cx="276225" cy="276225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6425393" y="4398320"/>
            <a:ext cx="4948457" cy="4775932"/>
            <a:chOff x="-1063352" y="9525"/>
            <a:chExt cx="6597945" cy="6367911"/>
          </a:xfrm>
        </p:grpSpPr>
        <p:sp>
          <p:nvSpPr>
            <p:cNvPr id="21" name="TextBox 21"/>
            <p:cNvSpPr txBox="1"/>
            <p:nvPr/>
          </p:nvSpPr>
          <p:spPr>
            <a:xfrm>
              <a:off x="-1063352" y="1751980"/>
              <a:ext cx="6597945" cy="46254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4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99" b="0" i="0" u="none" strike="noStrike" kern="1200" cap="none" spc="15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ic A1 Light"/>
                  <a:ea typeface="+mn-ea"/>
                  <a:cs typeface="+mn-cs"/>
                </a:rPr>
                <a:t>Engaging content will let the audience want to watch the whole video.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464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099" b="0" i="0" u="none" strike="noStrike" kern="1200" cap="none" spc="15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ic A1 Light"/>
                  <a:ea typeface="ＭＳ Ｐゴシック" panose="020B0600070205080204" pitchFamily="50" charset="-128"/>
                  <a:cs typeface="+mn-cs"/>
                </a:rPr>
                <a:t>魅力的なコンテンツにより、</a:t>
              </a:r>
              <a:endParaRPr kumimoji="0" lang="en-US" altLang="ja-JP" sz="3099" b="0" i="0" u="none" strike="noStrike" kern="1200" cap="none" spc="15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ic A1 Light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464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099" b="0" i="0" u="none" strike="noStrike" kern="1200" cap="none" spc="15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ic A1 Light"/>
                  <a:ea typeface="ＭＳ Ｐゴシック" panose="020B0600070205080204" pitchFamily="50" charset="-128"/>
                  <a:cs typeface="+mn-cs"/>
                </a:rPr>
                <a:t>視聴者が動画全体を</a:t>
              </a:r>
              <a:endParaRPr kumimoji="0" lang="en-US" altLang="ja-JP" sz="3099" b="0" i="0" u="none" strike="noStrike" kern="1200" cap="none" spc="15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ic A1 Light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464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099" b="0" i="0" u="none" strike="noStrike" kern="1200" cap="none" spc="15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ic A1 Light"/>
                  <a:ea typeface="ＭＳ Ｐゴシック" panose="020B0600070205080204" pitchFamily="50" charset="-128"/>
                  <a:cs typeface="+mn-cs"/>
                </a:rPr>
                <a:t>見たくなる</a:t>
              </a:r>
              <a:endParaRPr kumimoji="0" lang="en-US" sz="3099" b="0" i="0" u="none" strike="noStrike" kern="1200" cap="none" spc="15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ic A1 Light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525"/>
              <a:ext cx="4447487" cy="838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8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505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062"/>
          <a:stretch>
            <a:fillRect/>
          </a:stretch>
        </p:blipFill>
        <p:spPr>
          <a:xfrm>
            <a:off x="5055601" y="773210"/>
            <a:ext cx="12535046" cy="874058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84267" y="1047750"/>
            <a:ext cx="8679974" cy="2085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4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+mn-ea"/>
                <a:cs typeface="+mn-cs"/>
              </a:rPr>
              <a:t>ORGANIZING</a:t>
            </a:r>
          </a:p>
          <a:p>
            <a:pPr marL="0" marR="0" lvl="0" indent="0" algn="just" defTabSz="914400" rtl="0" eaLnBrk="1" fontAlgn="auto" latinLnBrk="0" hangingPunct="1">
              <a:lnSpc>
                <a:spcPts val="54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+mn-ea"/>
                <a:cs typeface="+mn-cs"/>
              </a:rPr>
              <a:t>AN IDEA</a:t>
            </a:r>
          </a:p>
          <a:p>
            <a:pPr marL="0" marR="0" lvl="0" indent="0" algn="just" defTabSz="914400" rtl="0" eaLnBrk="1" fontAlgn="auto" latinLnBrk="0" hangingPunct="1">
              <a:lnSpc>
                <a:spcPts val="54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Bold"/>
                <a:ea typeface="ＭＳ Ｐゴシック" panose="020B0600070205080204" pitchFamily="50" charset="-128"/>
                <a:cs typeface="+mn-cs"/>
              </a:rPr>
              <a:t>アイデアの整理</a:t>
            </a:r>
            <a:endParaRPr kumimoji="0" lang="en-US" sz="4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ague Spartan Bold"/>
              <a:ea typeface="+mn-ea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C4FC40B-66F3-4E1F-8F40-04D3824E321E}"/>
              </a:ext>
            </a:extLst>
          </p:cNvPr>
          <p:cNvSpPr txBox="1"/>
          <p:nvPr/>
        </p:nvSpPr>
        <p:spPr>
          <a:xfrm>
            <a:off x="5638800" y="488189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アイデア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128799-5324-494C-93F3-8A1CCE12BF0C}"/>
              </a:ext>
            </a:extLst>
          </p:cNvPr>
          <p:cNvSpPr txBox="1"/>
          <p:nvPr/>
        </p:nvSpPr>
        <p:spPr>
          <a:xfrm>
            <a:off x="8187940" y="4900835"/>
            <a:ext cx="202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意味を処理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F98D7F8-5823-4BA8-A2AB-1A2005CC1DCD}"/>
              </a:ext>
            </a:extLst>
          </p:cNvPr>
          <p:cNvSpPr txBox="1"/>
          <p:nvPr/>
        </p:nvSpPr>
        <p:spPr>
          <a:xfrm>
            <a:off x="11582400" y="4229100"/>
            <a:ext cx="202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角度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003AA18-EB48-4112-8F1D-0AF31CA760A6}"/>
              </a:ext>
            </a:extLst>
          </p:cNvPr>
          <p:cNvSpPr txBox="1"/>
          <p:nvPr/>
        </p:nvSpPr>
        <p:spPr>
          <a:xfrm>
            <a:off x="14525132" y="952500"/>
            <a:ext cx="3044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意味があるのか？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6321066-6573-4BC7-9F04-219DEDB04606}"/>
              </a:ext>
            </a:extLst>
          </p:cNvPr>
          <p:cNvSpPr txBox="1"/>
          <p:nvPr/>
        </p:nvSpPr>
        <p:spPr>
          <a:xfrm>
            <a:off x="14573623" y="4800203"/>
            <a:ext cx="3044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実行可能か？</a:t>
            </a:r>
          </a:p>
        </p:txBody>
      </p:sp>
    </p:spTree>
    <p:extLst>
      <p:ext uri="{BB962C8B-B14F-4D97-AF65-F5344CB8AC3E}">
        <p14:creationId xmlns:p14="http://schemas.microsoft.com/office/powerpoint/2010/main" val="4162471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2595960" y="7048500"/>
            <a:ext cx="4171950" cy="7262518"/>
          </a:xfrm>
          <a:prstGeom prst="rect">
            <a:avLst/>
          </a:prstGeom>
          <a:solidFill>
            <a:srgbClr val="40C6CC"/>
          </a:solidFill>
        </p:spPr>
      </p:sp>
      <p:grpSp>
        <p:nvGrpSpPr>
          <p:cNvPr id="4" name="Group 4"/>
          <p:cNvGrpSpPr/>
          <p:nvPr/>
        </p:nvGrpSpPr>
        <p:grpSpPr>
          <a:xfrm>
            <a:off x="3010952" y="7216634"/>
            <a:ext cx="3341965" cy="2759919"/>
            <a:chOff x="0" y="19049"/>
            <a:chExt cx="4455954" cy="3679894"/>
          </a:xfrm>
        </p:grpSpPr>
        <p:sp>
          <p:nvSpPr>
            <p:cNvPr id="5" name="TextBox 5"/>
            <p:cNvSpPr txBox="1"/>
            <p:nvPr/>
          </p:nvSpPr>
          <p:spPr>
            <a:xfrm>
              <a:off x="0" y="1996938"/>
              <a:ext cx="4455954" cy="1702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250"/>
                </a:lnSpc>
                <a:spcBef>
                  <a:spcPct val="0"/>
                </a:spcBef>
              </a:pPr>
              <a:r>
                <a:rPr lang="en-US" sz="3500" spc="175" dirty="0">
                  <a:solidFill>
                    <a:srgbClr val="FFFFFF"/>
                  </a:solidFill>
                  <a:latin typeface="Gothic A1 Medium"/>
                </a:rPr>
                <a:t>Call to Action</a:t>
              </a:r>
            </a:p>
            <a:p>
              <a:pPr marL="0" lvl="0" indent="0" algn="ctr">
                <a:lnSpc>
                  <a:spcPts val="5250"/>
                </a:lnSpc>
                <a:spcBef>
                  <a:spcPct val="0"/>
                </a:spcBef>
              </a:pPr>
              <a:r>
                <a:rPr lang="ja-JP" altLang="en-US" sz="3500" spc="175" dirty="0">
                  <a:solidFill>
                    <a:srgbClr val="FFFFFF"/>
                  </a:solidFill>
                  <a:latin typeface="Gothic A1 Medium"/>
                </a:rPr>
                <a:t>行動を引き出す</a:t>
              </a:r>
              <a:endParaRPr lang="en-US" sz="3500" spc="175" dirty="0">
                <a:solidFill>
                  <a:srgbClr val="FFFFFF"/>
                </a:solidFill>
                <a:latin typeface="Gothic A1 Medium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49"/>
              <a:ext cx="4447487" cy="2060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25"/>
                </a:lnSpc>
                <a:spcBef>
                  <a:spcPct val="0"/>
                </a:spcBef>
              </a:pPr>
              <a:r>
                <a:rPr lang="en-US" sz="3500" dirty="0">
                  <a:solidFill>
                    <a:srgbClr val="FFFFFF"/>
                  </a:solidFill>
                  <a:latin typeface="League Spartan Bold"/>
                </a:rPr>
                <a:t>Process Message</a:t>
              </a:r>
            </a:p>
            <a:p>
              <a:pPr marL="0" lvl="0" indent="0" algn="ctr">
                <a:lnSpc>
                  <a:spcPts val="4025"/>
                </a:lnSpc>
                <a:spcBef>
                  <a:spcPct val="0"/>
                </a:spcBef>
              </a:pPr>
              <a:r>
                <a:rPr lang="ja-JP" altLang="en-US" sz="3500" dirty="0">
                  <a:solidFill>
                    <a:srgbClr val="FFFFFF"/>
                  </a:solidFill>
                  <a:latin typeface="League Spartan Bold"/>
                </a:rPr>
                <a:t>意味を処理</a:t>
              </a:r>
              <a:endParaRPr lang="en-US" sz="3500" dirty="0">
                <a:solidFill>
                  <a:srgbClr val="FFFFFF"/>
                </a:solidFill>
                <a:latin typeface="League Spartan Bold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>
            <a:off x="7186078" y="7058025"/>
            <a:ext cx="4171950" cy="7262518"/>
          </a:xfrm>
          <a:prstGeom prst="rect">
            <a:avLst/>
          </a:prstGeom>
          <a:solidFill>
            <a:srgbClr val="40C6CC"/>
          </a:solidFill>
        </p:spPr>
      </p:sp>
      <p:sp>
        <p:nvSpPr>
          <p:cNvPr id="8" name="AutoShape 8"/>
          <p:cNvSpPr/>
          <p:nvPr/>
        </p:nvSpPr>
        <p:spPr>
          <a:xfrm>
            <a:off x="11548759" y="7058025"/>
            <a:ext cx="4171950" cy="7252993"/>
          </a:xfrm>
          <a:prstGeom prst="rect">
            <a:avLst/>
          </a:prstGeom>
          <a:solidFill>
            <a:srgbClr val="40C6CC"/>
          </a:solidFill>
        </p:spPr>
      </p:sp>
      <p:grpSp>
        <p:nvGrpSpPr>
          <p:cNvPr id="9" name="Group 9"/>
          <p:cNvGrpSpPr/>
          <p:nvPr/>
        </p:nvGrpSpPr>
        <p:grpSpPr>
          <a:xfrm>
            <a:off x="7669636" y="7347814"/>
            <a:ext cx="3341965" cy="2704472"/>
            <a:chOff x="188" y="-566936"/>
            <a:chExt cx="4455954" cy="3605963"/>
          </a:xfrm>
        </p:grpSpPr>
        <p:sp>
          <p:nvSpPr>
            <p:cNvPr id="10" name="TextBox 10"/>
            <p:cNvSpPr txBox="1"/>
            <p:nvPr/>
          </p:nvSpPr>
          <p:spPr>
            <a:xfrm>
              <a:off x="188" y="1337023"/>
              <a:ext cx="4455954" cy="1702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250"/>
                </a:lnSpc>
                <a:spcBef>
                  <a:spcPct val="0"/>
                </a:spcBef>
              </a:pPr>
              <a:r>
                <a:rPr lang="en-US" sz="3500" spc="175" dirty="0">
                  <a:solidFill>
                    <a:srgbClr val="FFFFFF"/>
                  </a:solidFill>
                  <a:latin typeface="Gothic A1 Medium"/>
                </a:rPr>
                <a:t>Purpose</a:t>
              </a:r>
            </a:p>
            <a:p>
              <a:pPr marL="0" lvl="0" indent="0" algn="ctr">
                <a:lnSpc>
                  <a:spcPts val="5250"/>
                </a:lnSpc>
                <a:spcBef>
                  <a:spcPct val="0"/>
                </a:spcBef>
              </a:pPr>
              <a:r>
                <a:rPr lang="ja-JP" altLang="en-US" sz="3500" spc="175" dirty="0">
                  <a:solidFill>
                    <a:srgbClr val="FFFFFF"/>
                  </a:solidFill>
                  <a:latin typeface="Gothic A1 Medium"/>
                </a:rPr>
                <a:t>目的</a:t>
              </a:r>
              <a:endParaRPr lang="en-US" sz="3500" spc="175" dirty="0">
                <a:solidFill>
                  <a:srgbClr val="FFFFFF"/>
                </a:solidFill>
                <a:latin typeface="Gothic A1 Medium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655" y="-566936"/>
              <a:ext cx="4447487" cy="2060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25"/>
                </a:lnSpc>
                <a:spcBef>
                  <a:spcPct val="0"/>
                </a:spcBef>
              </a:pPr>
              <a:r>
                <a:rPr lang="en-US" sz="3500" dirty="0">
                  <a:solidFill>
                    <a:srgbClr val="FFFFFF"/>
                  </a:solidFill>
                  <a:latin typeface="League Spartan Bold"/>
                </a:rPr>
                <a:t>Is it worth doing?</a:t>
              </a:r>
            </a:p>
            <a:p>
              <a:pPr marL="0" lvl="0" indent="0" algn="ctr">
                <a:lnSpc>
                  <a:spcPts val="4025"/>
                </a:lnSpc>
                <a:spcBef>
                  <a:spcPct val="0"/>
                </a:spcBef>
              </a:pPr>
              <a:r>
                <a:rPr lang="ja-JP" altLang="en-US" sz="3500" dirty="0">
                  <a:solidFill>
                    <a:srgbClr val="FFFFFF"/>
                  </a:solidFill>
                  <a:latin typeface="League Spartan Bold"/>
                </a:rPr>
                <a:t>意味があるか？</a:t>
              </a:r>
              <a:endParaRPr lang="en-US" sz="3500" dirty="0">
                <a:solidFill>
                  <a:srgbClr val="FFFFFF"/>
                </a:solidFill>
                <a:latin typeface="League Spartan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966927" y="7311593"/>
            <a:ext cx="3341965" cy="2511406"/>
            <a:chOff x="0" y="-716263"/>
            <a:chExt cx="4455954" cy="334854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930275"/>
              <a:ext cx="4455954" cy="1702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250"/>
                </a:lnSpc>
                <a:spcBef>
                  <a:spcPct val="0"/>
                </a:spcBef>
              </a:pPr>
              <a:r>
                <a:rPr lang="en-US" sz="3500" spc="175" dirty="0">
                  <a:solidFill>
                    <a:srgbClr val="FFFFFF"/>
                  </a:solidFill>
                  <a:latin typeface="Gothic A1 Medium"/>
                </a:rPr>
                <a:t>Resources</a:t>
              </a:r>
            </a:p>
            <a:p>
              <a:pPr marL="0" lvl="0" indent="0" algn="ctr">
                <a:lnSpc>
                  <a:spcPts val="5250"/>
                </a:lnSpc>
                <a:spcBef>
                  <a:spcPct val="0"/>
                </a:spcBef>
              </a:pPr>
              <a:r>
                <a:rPr lang="ja-JP" altLang="en-US" sz="3500" spc="175" dirty="0">
                  <a:solidFill>
                    <a:srgbClr val="FFFFFF"/>
                  </a:solidFill>
                  <a:latin typeface="Gothic A1 Medium"/>
                </a:rPr>
                <a:t>資源</a:t>
              </a:r>
              <a:endParaRPr lang="en-US" sz="3500" spc="175" dirty="0">
                <a:solidFill>
                  <a:srgbClr val="FFFFFF"/>
                </a:solidFill>
                <a:latin typeface="Gothic A1 Medium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16263"/>
              <a:ext cx="4447487" cy="13764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25"/>
                </a:lnSpc>
                <a:spcBef>
                  <a:spcPct val="0"/>
                </a:spcBef>
              </a:pPr>
              <a:r>
                <a:rPr lang="en-US" sz="3500" dirty="0">
                  <a:solidFill>
                    <a:srgbClr val="FFFFFF"/>
                  </a:solidFill>
                  <a:latin typeface="League Spartan Bold"/>
                </a:rPr>
                <a:t>Is it doable?</a:t>
              </a:r>
            </a:p>
            <a:p>
              <a:pPr marL="0" lvl="0" indent="0" algn="ctr">
                <a:lnSpc>
                  <a:spcPts val="4025"/>
                </a:lnSpc>
                <a:spcBef>
                  <a:spcPct val="0"/>
                </a:spcBef>
              </a:pPr>
              <a:r>
                <a:rPr lang="ja-JP" altLang="en-US" sz="3500" dirty="0">
                  <a:solidFill>
                    <a:srgbClr val="FFFFFF"/>
                  </a:solidFill>
                  <a:latin typeface="League Spartan Bold"/>
                </a:rPr>
                <a:t>実行可能か？</a:t>
              </a:r>
              <a:endParaRPr lang="en-US" sz="3500" dirty="0">
                <a:solidFill>
                  <a:srgbClr val="FFFFFF"/>
                </a:solidFill>
                <a:latin typeface="League Spartan Bold"/>
              </a:endParaRP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54990694-6AB3-45F7-8934-8EA6BDB133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2"/>
          <a:stretch>
            <a:fillRect/>
          </a:stretch>
        </p:blipFill>
        <p:spPr>
          <a:xfrm>
            <a:off x="4657973" y="310447"/>
            <a:ext cx="9365292" cy="653033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72CA897-52B8-44B7-B104-87ACC2E01269}"/>
              </a:ext>
            </a:extLst>
          </p:cNvPr>
          <p:cNvSpPr txBox="1"/>
          <p:nvPr/>
        </p:nvSpPr>
        <p:spPr>
          <a:xfrm>
            <a:off x="4953000" y="3111576"/>
            <a:ext cx="130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アイデア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8078D9C-CF8D-47F3-B52F-BEB146F87892}"/>
              </a:ext>
            </a:extLst>
          </p:cNvPr>
          <p:cNvSpPr txBox="1"/>
          <p:nvPr/>
        </p:nvSpPr>
        <p:spPr>
          <a:xfrm>
            <a:off x="7015205" y="3087737"/>
            <a:ext cx="1511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意味を処理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0CE78AE-C064-4BF9-BC8D-369777760D3B}"/>
              </a:ext>
            </a:extLst>
          </p:cNvPr>
          <p:cNvSpPr txBox="1"/>
          <p:nvPr/>
        </p:nvSpPr>
        <p:spPr>
          <a:xfrm>
            <a:off x="9299800" y="2863378"/>
            <a:ext cx="1511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角度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3AF5635-6BAF-45B3-8BA8-C7404B9C42BC}"/>
              </a:ext>
            </a:extLst>
          </p:cNvPr>
          <p:cNvSpPr txBox="1"/>
          <p:nvPr/>
        </p:nvSpPr>
        <p:spPr>
          <a:xfrm>
            <a:off x="9497948" y="391309"/>
            <a:ext cx="2274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意味が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あるのか？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489BD67-5FED-4ABF-B170-2066759C863F}"/>
              </a:ext>
            </a:extLst>
          </p:cNvPr>
          <p:cNvSpPr txBox="1"/>
          <p:nvPr/>
        </p:nvSpPr>
        <p:spPr>
          <a:xfrm>
            <a:off x="11966927" y="4666446"/>
            <a:ext cx="2274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実行可能か？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858000" cy="10287000"/>
            <a:chOff x="0" y="0"/>
            <a:chExt cx="1594908" cy="23923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4908" cy="2392362"/>
            </a:xfrm>
            <a:custGeom>
              <a:avLst/>
              <a:gdLst/>
              <a:ahLst/>
              <a:cxnLst/>
              <a:rect l="l" t="t" r="r" b="b"/>
              <a:pathLst>
                <a:path w="1594908" h="2392362">
                  <a:moveTo>
                    <a:pt x="0" y="0"/>
                  </a:moveTo>
                  <a:lnTo>
                    <a:pt x="1594908" y="0"/>
                  </a:lnTo>
                  <a:lnTo>
                    <a:pt x="1594908" y="2392362"/>
                  </a:lnTo>
                  <a:lnTo>
                    <a:pt x="0" y="2392362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6858000" y="-190500"/>
            <a:ext cx="11430000" cy="10477500"/>
            <a:chOff x="0" y="0"/>
            <a:chExt cx="2658181" cy="24366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58181" cy="2436665"/>
            </a:xfrm>
            <a:custGeom>
              <a:avLst/>
              <a:gdLst/>
              <a:ahLst/>
              <a:cxnLst/>
              <a:rect l="l" t="t" r="r" b="b"/>
              <a:pathLst>
                <a:path w="2658181" h="2436665">
                  <a:moveTo>
                    <a:pt x="0" y="0"/>
                  </a:moveTo>
                  <a:lnTo>
                    <a:pt x="2658181" y="0"/>
                  </a:lnTo>
                  <a:lnTo>
                    <a:pt x="2658181" y="2436665"/>
                  </a:lnTo>
                  <a:lnTo>
                    <a:pt x="0" y="2436665"/>
                  </a:lnTo>
                  <a:close/>
                </a:path>
              </a:pathLst>
            </a:custGeom>
            <a:solidFill>
              <a:srgbClr val="231F1D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8421241" y="1032689"/>
            <a:ext cx="9790559" cy="7462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89"/>
              </a:lnSpc>
            </a:pPr>
            <a:r>
              <a:rPr lang="en-US" sz="4800" dirty="0">
                <a:solidFill>
                  <a:srgbClr val="38B6FF"/>
                </a:solidFill>
                <a:latin typeface="League Spartan Bold"/>
              </a:rPr>
              <a:t>“After the children ages 3 to 4 watch this video, they will be able to count from</a:t>
            </a:r>
          </a:p>
          <a:p>
            <a:pPr>
              <a:lnSpc>
                <a:spcPts val="7289"/>
              </a:lnSpc>
            </a:pPr>
            <a:r>
              <a:rPr lang="en-US" sz="4800" dirty="0">
                <a:solidFill>
                  <a:srgbClr val="38B6FF"/>
                </a:solidFill>
                <a:latin typeface="League Spartan Bold"/>
              </a:rPr>
              <a:t> 1 to 10.”</a:t>
            </a:r>
          </a:p>
          <a:p>
            <a:pPr>
              <a:lnSpc>
                <a:spcPts val="7289"/>
              </a:lnSpc>
            </a:pPr>
            <a:r>
              <a:rPr lang="ja-JP" altLang="en-US" sz="4800" dirty="0">
                <a:solidFill>
                  <a:srgbClr val="38B6FF"/>
                </a:solidFill>
                <a:latin typeface="League Spartan Bold"/>
              </a:rPr>
              <a:t>“この映像を見た３歳から４歳の</a:t>
            </a:r>
            <a:endParaRPr lang="en-US" altLang="ja-JP" sz="4800" dirty="0">
              <a:solidFill>
                <a:srgbClr val="38B6FF"/>
              </a:solidFill>
              <a:latin typeface="League Spartan Bold"/>
            </a:endParaRPr>
          </a:p>
          <a:p>
            <a:pPr>
              <a:lnSpc>
                <a:spcPts val="7289"/>
              </a:lnSpc>
            </a:pPr>
            <a:r>
              <a:rPr lang="ja-JP" altLang="en-US" sz="4800" dirty="0">
                <a:solidFill>
                  <a:srgbClr val="38B6FF"/>
                </a:solidFill>
                <a:latin typeface="League Spartan Bold"/>
              </a:rPr>
              <a:t>子どもは、１～１０までを数える</a:t>
            </a:r>
            <a:endParaRPr lang="en-US" altLang="ja-JP" sz="4800" dirty="0">
              <a:solidFill>
                <a:srgbClr val="38B6FF"/>
              </a:solidFill>
              <a:latin typeface="League Spartan Bold"/>
            </a:endParaRPr>
          </a:p>
          <a:p>
            <a:pPr>
              <a:lnSpc>
                <a:spcPts val="7289"/>
              </a:lnSpc>
            </a:pPr>
            <a:r>
              <a:rPr lang="ja-JP" altLang="en-US" sz="4800" dirty="0">
                <a:solidFill>
                  <a:srgbClr val="38B6FF"/>
                </a:solidFill>
                <a:latin typeface="League Spartan Bold"/>
              </a:rPr>
              <a:t>ことができるようになる</a:t>
            </a:r>
            <a:endParaRPr lang="en-US" sz="4800" dirty="0">
              <a:solidFill>
                <a:srgbClr val="38B6FF"/>
              </a:solidFill>
              <a:latin typeface="League Spartan Bold"/>
            </a:endParaRPr>
          </a:p>
          <a:p>
            <a:pPr marL="0" lvl="0" indent="0" algn="l">
              <a:lnSpc>
                <a:spcPts val="7289"/>
              </a:lnSpc>
              <a:spcBef>
                <a:spcPct val="0"/>
              </a:spcBef>
            </a:pPr>
            <a:endParaRPr lang="en-US" sz="4800" dirty="0">
              <a:solidFill>
                <a:srgbClr val="38B6FF"/>
              </a:solidFill>
              <a:latin typeface="League Spartan Bold"/>
            </a:endParaRPr>
          </a:p>
        </p:txBody>
      </p:sp>
      <p:sp>
        <p:nvSpPr>
          <p:cNvPr id="7" name="AutoShape 7"/>
          <p:cNvSpPr/>
          <p:nvPr/>
        </p:nvSpPr>
        <p:spPr>
          <a:xfrm rot="5400000">
            <a:off x="9213013" y="-8184313"/>
            <a:ext cx="28575" cy="18454601"/>
          </a:xfrm>
          <a:prstGeom prst="rect">
            <a:avLst/>
          </a:prstGeom>
          <a:solidFill>
            <a:srgbClr val="40C6CC"/>
          </a:solidFill>
        </p:spPr>
      </p:sp>
      <p:grpSp>
        <p:nvGrpSpPr>
          <p:cNvPr id="8" name="Group 8"/>
          <p:cNvGrpSpPr/>
          <p:nvPr/>
        </p:nvGrpSpPr>
        <p:grpSpPr>
          <a:xfrm>
            <a:off x="0" y="9258300"/>
            <a:ext cx="18454601" cy="730576"/>
            <a:chOff x="0" y="0"/>
            <a:chExt cx="24606135" cy="974101"/>
          </a:xfrm>
        </p:grpSpPr>
        <p:sp>
          <p:nvSpPr>
            <p:cNvPr id="9" name="AutoShape 9"/>
            <p:cNvSpPr/>
            <p:nvPr/>
          </p:nvSpPr>
          <p:spPr>
            <a:xfrm rot="5400000">
              <a:off x="12284017" y="-12284017"/>
              <a:ext cx="38100" cy="24606135"/>
            </a:xfrm>
            <a:prstGeom prst="rect">
              <a:avLst/>
            </a:prstGeom>
            <a:solidFill>
              <a:srgbClr val="40C6C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5438578" y="634165"/>
              <a:ext cx="7573822" cy="339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959"/>
                </a:lnSpc>
                <a:spcBef>
                  <a:spcPct val="0"/>
                </a:spcBef>
              </a:pPr>
              <a:r>
                <a:rPr lang="en-US" sz="1400" spc="280">
                  <a:solidFill>
                    <a:srgbClr val="FFFFFF"/>
                  </a:solidFill>
                  <a:latin typeface="Gothic A1 Medium"/>
                </a:rPr>
                <a:t>CALL TO ACTION OR PROCESS MESSAGE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6858000" cy="10287000"/>
            <a:chOff x="0" y="0"/>
            <a:chExt cx="9144000" cy="1371600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/>
            <a:srcRect t="12719" b="12719"/>
            <a:stretch>
              <a:fillRect/>
            </a:stretch>
          </p:blipFill>
          <p:spPr>
            <a:xfrm>
              <a:off x="0" y="0"/>
              <a:ext cx="9144000" cy="454660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 t="12719" b="12719"/>
            <a:stretch>
              <a:fillRect/>
            </a:stretch>
          </p:blipFill>
          <p:spPr>
            <a:xfrm>
              <a:off x="0" y="4584700"/>
              <a:ext cx="9144000" cy="454660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/>
            <a:srcRect t="12719" b="12719"/>
            <a:stretch>
              <a:fillRect/>
            </a:stretch>
          </p:blipFill>
          <p:spPr>
            <a:xfrm>
              <a:off x="0" y="9169400"/>
              <a:ext cx="9144000" cy="4546600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7386693" y="7402913"/>
            <a:ext cx="10825107" cy="1919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249"/>
              </a:lnSpc>
              <a:spcBef>
                <a:spcPct val="0"/>
              </a:spcBef>
            </a:pPr>
            <a:r>
              <a:rPr lang="en-US" sz="3499" spc="174" dirty="0">
                <a:solidFill>
                  <a:srgbClr val="FFFFFF"/>
                </a:solidFill>
                <a:latin typeface="Gothic A1 Light"/>
              </a:rPr>
              <a:t>What elements or scenes do we need to create video to do this?</a:t>
            </a:r>
          </a:p>
          <a:p>
            <a:pPr marL="0" lvl="0" indent="0" algn="l">
              <a:lnSpc>
                <a:spcPts val="5249"/>
              </a:lnSpc>
              <a:spcBef>
                <a:spcPct val="0"/>
              </a:spcBef>
            </a:pPr>
            <a:r>
              <a:rPr lang="ja-JP" altLang="en-US" sz="3499" spc="174" dirty="0">
                <a:solidFill>
                  <a:srgbClr val="FFFFFF"/>
                </a:solidFill>
                <a:latin typeface="Gothic A1 Light"/>
              </a:rPr>
              <a:t>そのためにはどのような要素やシーンが必要ですか？</a:t>
            </a:r>
            <a:endParaRPr lang="en-US" sz="3499" spc="174" dirty="0">
              <a:solidFill>
                <a:srgbClr val="FFFFFF"/>
              </a:solidFill>
              <a:latin typeface="Gothic A1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858000" cy="10287000"/>
            <a:chOff x="0" y="0"/>
            <a:chExt cx="1594908" cy="23923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4908" cy="2392362"/>
            </a:xfrm>
            <a:custGeom>
              <a:avLst/>
              <a:gdLst/>
              <a:ahLst/>
              <a:cxnLst/>
              <a:rect l="l" t="t" r="r" b="b"/>
              <a:pathLst>
                <a:path w="1594908" h="2392362">
                  <a:moveTo>
                    <a:pt x="0" y="0"/>
                  </a:moveTo>
                  <a:lnTo>
                    <a:pt x="1594908" y="0"/>
                  </a:lnTo>
                  <a:lnTo>
                    <a:pt x="1594908" y="2392362"/>
                  </a:lnTo>
                  <a:lnTo>
                    <a:pt x="0" y="2392362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6858000" y="-190500"/>
            <a:ext cx="11430000" cy="10477500"/>
            <a:chOff x="0" y="0"/>
            <a:chExt cx="2658181" cy="24366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58181" cy="2436665"/>
            </a:xfrm>
            <a:custGeom>
              <a:avLst/>
              <a:gdLst/>
              <a:ahLst/>
              <a:cxnLst/>
              <a:rect l="l" t="t" r="r" b="b"/>
              <a:pathLst>
                <a:path w="2658181" h="2436665">
                  <a:moveTo>
                    <a:pt x="0" y="0"/>
                  </a:moveTo>
                  <a:lnTo>
                    <a:pt x="2658181" y="0"/>
                  </a:lnTo>
                  <a:lnTo>
                    <a:pt x="2658181" y="2436665"/>
                  </a:lnTo>
                  <a:lnTo>
                    <a:pt x="0" y="2436665"/>
                  </a:lnTo>
                  <a:close/>
                </a:path>
              </a:pathLst>
            </a:custGeom>
            <a:solidFill>
              <a:srgbClr val="231F1D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365179" y="1426729"/>
            <a:ext cx="10922821" cy="6267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42"/>
              </a:lnSpc>
            </a:pPr>
            <a:r>
              <a:rPr lang="en-US" sz="5341" dirty="0">
                <a:solidFill>
                  <a:srgbClr val="38B6FF"/>
                </a:solidFill>
                <a:latin typeface="League Spartan Bold"/>
              </a:rPr>
              <a:t>“How do we give hope to those who lost loved ones during the pandemic and point them to Jesus?“</a:t>
            </a:r>
          </a:p>
          <a:p>
            <a:pPr>
              <a:lnSpc>
                <a:spcPts val="6142"/>
              </a:lnSpc>
            </a:pPr>
            <a:r>
              <a:rPr lang="ja-JP" altLang="en-US" sz="5341" dirty="0">
                <a:solidFill>
                  <a:srgbClr val="38B6FF"/>
                </a:solidFill>
                <a:latin typeface="League Spartan Bold"/>
              </a:rPr>
              <a:t>“どうすれば、パンデミックによって愛する人を失った人々に希望を伝え、</a:t>
            </a:r>
            <a:endParaRPr lang="en-US" altLang="ja-JP" sz="5341" dirty="0">
              <a:solidFill>
                <a:srgbClr val="38B6FF"/>
              </a:solidFill>
              <a:latin typeface="League Spartan Bold"/>
            </a:endParaRPr>
          </a:p>
          <a:p>
            <a:pPr>
              <a:lnSpc>
                <a:spcPts val="6142"/>
              </a:lnSpc>
            </a:pPr>
            <a:r>
              <a:rPr lang="ja-JP" altLang="en-US" sz="5341" dirty="0">
                <a:solidFill>
                  <a:srgbClr val="38B6FF"/>
                </a:solidFill>
                <a:latin typeface="League Spartan Bold"/>
              </a:rPr>
              <a:t>イエス様を紹介できますか？“</a:t>
            </a:r>
            <a:endParaRPr lang="en-US" sz="5341" dirty="0">
              <a:solidFill>
                <a:srgbClr val="38B6FF"/>
              </a:solidFill>
              <a:latin typeface="League Spartan Bold"/>
            </a:endParaRPr>
          </a:p>
          <a:p>
            <a:pPr marL="0" lvl="0" indent="0" algn="l">
              <a:lnSpc>
                <a:spcPts val="6142"/>
              </a:lnSpc>
              <a:spcBef>
                <a:spcPct val="0"/>
              </a:spcBef>
            </a:pPr>
            <a:endParaRPr lang="en-US" sz="5341" dirty="0">
              <a:solidFill>
                <a:srgbClr val="38B6FF"/>
              </a:solidFill>
              <a:latin typeface="League Spartan Bold"/>
            </a:endParaRPr>
          </a:p>
        </p:txBody>
      </p:sp>
      <p:sp>
        <p:nvSpPr>
          <p:cNvPr id="7" name="AutoShape 7"/>
          <p:cNvSpPr/>
          <p:nvPr/>
        </p:nvSpPr>
        <p:spPr>
          <a:xfrm rot="5400000">
            <a:off x="9213013" y="-8184313"/>
            <a:ext cx="28575" cy="18454601"/>
          </a:xfrm>
          <a:prstGeom prst="rect">
            <a:avLst/>
          </a:prstGeom>
          <a:solidFill>
            <a:srgbClr val="40C6CC"/>
          </a:solidFill>
        </p:spPr>
      </p:sp>
      <p:grpSp>
        <p:nvGrpSpPr>
          <p:cNvPr id="8" name="Group 8"/>
          <p:cNvGrpSpPr/>
          <p:nvPr/>
        </p:nvGrpSpPr>
        <p:grpSpPr>
          <a:xfrm>
            <a:off x="0" y="9258300"/>
            <a:ext cx="18454601" cy="730576"/>
            <a:chOff x="0" y="0"/>
            <a:chExt cx="24606135" cy="974101"/>
          </a:xfrm>
        </p:grpSpPr>
        <p:sp>
          <p:nvSpPr>
            <p:cNvPr id="9" name="AutoShape 9"/>
            <p:cNvSpPr/>
            <p:nvPr/>
          </p:nvSpPr>
          <p:spPr>
            <a:xfrm rot="5400000">
              <a:off x="12284017" y="-12284017"/>
              <a:ext cx="38100" cy="24606135"/>
            </a:xfrm>
            <a:prstGeom prst="rect">
              <a:avLst/>
            </a:prstGeom>
            <a:solidFill>
              <a:srgbClr val="40C6C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5438578" y="634165"/>
              <a:ext cx="7573822" cy="339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1959"/>
                </a:lnSpc>
                <a:spcBef>
                  <a:spcPct val="0"/>
                </a:spcBef>
              </a:pPr>
              <a:r>
                <a:rPr lang="en-US" sz="1400" spc="280">
                  <a:solidFill>
                    <a:srgbClr val="FFFFFF"/>
                  </a:solidFill>
                  <a:latin typeface="Gothic A1 Medium"/>
                </a:rPr>
                <a:t>CALL TO ACTION OR PROCESS MESSAGE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6858000" cy="10287000"/>
            <a:chOff x="0" y="0"/>
            <a:chExt cx="9144000" cy="1371600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/>
            <a:srcRect t="12685" b="12685"/>
            <a:stretch>
              <a:fillRect/>
            </a:stretch>
          </p:blipFill>
          <p:spPr>
            <a:xfrm>
              <a:off x="0" y="0"/>
              <a:ext cx="9144000" cy="454660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 t="12719" b="12719"/>
            <a:stretch>
              <a:fillRect/>
            </a:stretch>
          </p:blipFill>
          <p:spPr>
            <a:xfrm>
              <a:off x="0" y="4584700"/>
              <a:ext cx="9144000" cy="454660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/>
            <a:srcRect t="12754" b="12754"/>
            <a:stretch>
              <a:fillRect/>
            </a:stretch>
          </p:blipFill>
          <p:spPr>
            <a:xfrm>
              <a:off x="0" y="9169400"/>
              <a:ext cx="9144000" cy="4546600"/>
            </a:xfrm>
            <a:prstGeom prst="rect">
              <a:avLst/>
            </a:prstGeom>
          </p:spPr>
        </p:pic>
      </p:grpSp>
      <p:sp>
        <p:nvSpPr>
          <p:cNvPr id="17" name="TextBox 15">
            <a:extLst>
              <a:ext uri="{FF2B5EF4-FFF2-40B4-BE49-F238E27FC236}">
                <a16:creationId xmlns:a16="http://schemas.microsoft.com/office/drawing/2014/main" id="{1EA25DD2-D47E-4D33-963A-611A3643A815}"/>
              </a:ext>
            </a:extLst>
          </p:cNvPr>
          <p:cNvSpPr txBox="1"/>
          <p:nvPr/>
        </p:nvSpPr>
        <p:spPr>
          <a:xfrm>
            <a:off x="7386693" y="7402913"/>
            <a:ext cx="10825107" cy="1919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249"/>
              </a:lnSpc>
              <a:spcBef>
                <a:spcPct val="0"/>
              </a:spcBef>
            </a:pPr>
            <a:r>
              <a:rPr lang="en-US" sz="3499" spc="174" dirty="0">
                <a:solidFill>
                  <a:srgbClr val="FFFFFF"/>
                </a:solidFill>
                <a:latin typeface="Gothic A1 Light"/>
              </a:rPr>
              <a:t>What elements or scenes do we need to create video to do this?</a:t>
            </a:r>
          </a:p>
          <a:p>
            <a:pPr marL="0" lvl="0" indent="0" algn="l">
              <a:lnSpc>
                <a:spcPts val="5249"/>
              </a:lnSpc>
              <a:spcBef>
                <a:spcPct val="0"/>
              </a:spcBef>
            </a:pPr>
            <a:r>
              <a:rPr lang="ja-JP" altLang="en-US" sz="3499" spc="174" dirty="0">
                <a:solidFill>
                  <a:srgbClr val="FFFFFF"/>
                </a:solidFill>
                <a:latin typeface="Gothic A1 Light"/>
              </a:rPr>
              <a:t>そのためにはどのような要素やシーンが必要ですか？</a:t>
            </a:r>
            <a:endParaRPr lang="en-US" sz="3499" spc="174" dirty="0">
              <a:solidFill>
                <a:srgbClr val="FFFFFF"/>
              </a:solidFill>
              <a:latin typeface="Gothic A1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790575" y="4762500"/>
            <a:ext cx="19869150" cy="22225"/>
          </a:xfrm>
          <a:prstGeom prst="rect">
            <a:avLst/>
          </a:prstGeom>
          <a:solidFill>
            <a:srgbClr val="F7F9F8"/>
          </a:solidFill>
        </p:spPr>
      </p:sp>
      <p:grpSp>
        <p:nvGrpSpPr>
          <p:cNvPr id="3" name="Group 3"/>
          <p:cNvGrpSpPr/>
          <p:nvPr/>
        </p:nvGrpSpPr>
        <p:grpSpPr>
          <a:xfrm>
            <a:off x="2847320" y="4624388"/>
            <a:ext cx="276225" cy="276225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953032" y="4624388"/>
            <a:ext cx="276225" cy="27622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058743" y="4624388"/>
            <a:ext cx="276225" cy="27622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5164455" y="4624388"/>
            <a:ext cx="276225" cy="27622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14450" y="5713018"/>
            <a:ext cx="3341965" cy="1255554"/>
            <a:chOff x="0" y="9525"/>
            <a:chExt cx="4455954" cy="167407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142577"/>
              <a:ext cx="4455954" cy="541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5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525"/>
              <a:ext cx="4447487" cy="1651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en-US" sz="4200" dirty="0">
                  <a:solidFill>
                    <a:srgbClr val="FFFFFF"/>
                  </a:solidFill>
                  <a:latin typeface="League Spartan Bold"/>
                </a:rPr>
                <a:t>Testimony</a:t>
              </a:r>
            </a:p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ja-JP" altLang="en-US" sz="4200" dirty="0">
                  <a:solidFill>
                    <a:srgbClr val="FFFFFF"/>
                  </a:solidFill>
                  <a:latin typeface="League Spartan Bold"/>
                </a:rPr>
                <a:t>証し</a:t>
              </a:r>
              <a:endParaRPr lang="en-US" sz="4200" dirty="0">
                <a:solidFill>
                  <a:srgbClr val="FFFFFF"/>
                </a:solidFill>
                <a:latin typeface="League Spartan Bold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420162" y="5715399"/>
            <a:ext cx="3335615" cy="18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3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League Spartan Bold"/>
              </a:rPr>
              <a:t>Father's Perspective</a:t>
            </a:r>
          </a:p>
          <a:p>
            <a:pPr marL="0" lvl="0" indent="0" algn="ctr">
              <a:lnSpc>
                <a:spcPts val="4830"/>
              </a:lnSpc>
              <a:spcBef>
                <a:spcPct val="0"/>
              </a:spcBef>
            </a:pPr>
            <a:r>
              <a:rPr lang="ja-JP" altLang="en-US" sz="4200" dirty="0">
                <a:solidFill>
                  <a:srgbClr val="FFFFFF"/>
                </a:solidFill>
                <a:latin typeface="League Spartan Bold"/>
              </a:rPr>
              <a:t>父の視点</a:t>
            </a:r>
            <a:endParaRPr lang="en-US" sz="4200" dirty="0">
              <a:solidFill>
                <a:srgbClr val="FFFFFF"/>
              </a:solidFill>
              <a:latin typeface="League Spartan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525873" y="5715399"/>
            <a:ext cx="3335615" cy="123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3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League Spartan Bold"/>
              </a:rPr>
              <a:t>Simple</a:t>
            </a:r>
          </a:p>
          <a:p>
            <a:pPr marL="0" lvl="0" indent="0" algn="ctr">
              <a:lnSpc>
                <a:spcPts val="4830"/>
              </a:lnSpc>
              <a:spcBef>
                <a:spcPct val="0"/>
              </a:spcBef>
            </a:pPr>
            <a:r>
              <a:rPr lang="ja-JP" altLang="en-US" sz="4200" dirty="0">
                <a:solidFill>
                  <a:srgbClr val="FFFFFF"/>
                </a:solidFill>
                <a:latin typeface="League Spartan Bold"/>
              </a:rPr>
              <a:t>シンプル</a:t>
            </a:r>
            <a:endParaRPr lang="en-US" sz="4200" dirty="0">
              <a:solidFill>
                <a:srgbClr val="FFFFFF"/>
              </a:solidFill>
              <a:latin typeface="League Spartan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631585" y="5715399"/>
            <a:ext cx="3335615" cy="123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3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League Spartan Bold"/>
              </a:rPr>
              <a:t>Raw</a:t>
            </a:r>
          </a:p>
          <a:p>
            <a:pPr marL="0" lvl="0" indent="0" algn="ctr">
              <a:lnSpc>
                <a:spcPts val="4830"/>
              </a:lnSpc>
              <a:spcBef>
                <a:spcPct val="0"/>
              </a:spcBef>
            </a:pPr>
            <a:r>
              <a:rPr lang="ja-JP" altLang="en-US" sz="4200" dirty="0">
                <a:solidFill>
                  <a:srgbClr val="FFFFFF"/>
                </a:solidFill>
                <a:latin typeface="League Spartan Bold"/>
              </a:rPr>
              <a:t>生の声で</a:t>
            </a:r>
            <a:endParaRPr lang="en-US" sz="4200" dirty="0">
              <a:solidFill>
                <a:srgbClr val="FFFFFF"/>
              </a:solidFill>
              <a:latin typeface="League Spartan Bold"/>
            </a:endParaRPr>
          </a:p>
        </p:txBody>
      </p:sp>
      <p:sp>
        <p:nvSpPr>
          <p:cNvPr id="17" name="AutoShape 17"/>
          <p:cNvSpPr/>
          <p:nvPr/>
        </p:nvSpPr>
        <p:spPr>
          <a:xfrm rot="5400000">
            <a:off x="9213013" y="45287"/>
            <a:ext cx="28575" cy="18454601"/>
          </a:xfrm>
          <a:prstGeom prst="rect">
            <a:avLst/>
          </a:prstGeom>
          <a:solidFill>
            <a:srgbClr val="40C6CC"/>
          </a:solidFill>
        </p:spPr>
      </p:sp>
      <p:sp>
        <p:nvSpPr>
          <p:cNvPr id="18" name="TextBox 18"/>
          <p:cNvSpPr txBox="1"/>
          <p:nvPr/>
        </p:nvSpPr>
        <p:spPr>
          <a:xfrm>
            <a:off x="970141" y="1606894"/>
            <a:ext cx="15977725" cy="3572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19"/>
              </a:lnSpc>
              <a:spcBef>
                <a:spcPct val="0"/>
              </a:spcBef>
            </a:pPr>
            <a:r>
              <a:rPr lang="en-US" sz="4539" dirty="0">
                <a:solidFill>
                  <a:srgbClr val="38B6FF"/>
                </a:solidFill>
                <a:latin typeface="League Spartan Bold"/>
              </a:rPr>
              <a:t>“How do we give hope to those who lost loved ones during the pandemic and point them to Jesus?“</a:t>
            </a:r>
          </a:p>
          <a:p>
            <a:pPr algn="ctr">
              <a:lnSpc>
                <a:spcPts val="6142"/>
              </a:lnSpc>
            </a:pPr>
            <a:r>
              <a:rPr lang="ja-JP" altLang="en-US" sz="4800" dirty="0">
                <a:solidFill>
                  <a:srgbClr val="38B6FF"/>
                </a:solidFill>
                <a:latin typeface="League Spartan Bold"/>
              </a:rPr>
              <a:t>“どうすれば、パンデミックによって愛する人を失った人々に</a:t>
            </a:r>
            <a:endParaRPr lang="en-US" altLang="ja-JP" sz="4800" dirty="0">
              <a:solidFill>
                <a:srgbClr val="38B6FF"/>
              </a:solidFill>
              <a:latin typeface="League Spartan Bold"/>
            </a:endParaRPr>
          </a:p>
          <a:p>
            <a:pPr algn="ctr">
              <a:lnSpc>
                <a:spcPts val="6142"/>
              </a:lnSpc>
            </a:pPr>
            <a:r>
              <a:rPr lang="ja-JP" altLang="en-US" sz="4800" dirty="0">
                <a:solidFill>
                  <a:srgbClr val="38B6FF"/>
                </a:solidFill>
                <a:latin typeface="League Spartan Bold"/>
              </a:rPr>
              <a:t>希望を伝え、イエス様を紹介できますか？“</a:t>
            </a:r>
            <a:endParaRPr lang="en-US" altLang="ja-JP" sz="4800" dirty="0">
              <a:solidFill>
                <a:srgbClr val="38B6FF"/>
              </a:solidFill>
              <a:latin typeface="League Spartan Bold"/>
            </a:endParaRPr>
          </a:p>
          <a:p>
            <a:pPr marL="0" lvl="0" indent="0" algn="ctr">
              <a:lnSpc>
                <a:spcPts val="5219"/>
              </a:lnSpc>
              <a:spcBef>
                <a:spcPct val="0"/>
              </a:spcBef>
            </a:pPr>
            <a:endParaRPr lang="en-US" sz="4539" dirty="0">
              <a:solidFill>
                <a:srgbClr val="38B6FF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90" t="10300" r="2890" b="103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42923" y="4442746"/>
            <a:ext cx="2002154" cy="140150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75542" y="8724900"/>
            <a:ext cx="14134762" cy="1032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2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FFFFFF"/>
                </a:solidFill>
                <a:latin typeface="League Spartan Bold"/>
              </a:rPr>
              <a:t>Digitracts</a:t>
            </a:r>
            <a:r>
              <a:rPr lang="en-US" sz="3500" dirty="0">
                <a:solidFill>
                  <a:srgbClr val="FFFFFF"/>
                </a:solidFill>
                <a:latin typeface="League Spartan Bold"/>
              </a:rPr>
              <a:t> - Life In Christ (Rio Bautista Story)</a:t>
            </a:r>
          </a:p>
          <a:p>
            <a:pPr marL="0" lvl="0" indent="0">
              <a:lnSpc>
                <a:spcPts val="4025"/>
              </a:lnSpc>
              <a:spcBef>
                <a:spcPct val="0"/>
              </a:spcBef>
            </a:pPr>
            <a:r>
              <a:rPr lang="ja-JP" altLang="en-US" sz="3500" dirty="0">
                <a:solidFill>
                  <a:srgbClr val="FFFFFF"/>
                </a:solidFill>
                <a:latin typeface="League Spartan Bold"/>
              </a:rPr>
              <a:t>デジトラクトーキリストにある人生（リオ バウチスタの物語）</a:t>
            </a:r>
            <a:endParaRPr lang="en-US" sz="3500" dirty="0">
              <a:solidFill>
                <a:srgbClr val="FFFFFF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9701" y="1141889"/>
            <a:ext cx="14888596" cy="1651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en-US" sz="5600" dirty="0">
                <a:solidFill>
                  <a:srgbClr val="38B6FF"/>
                </a:solidFill>
                <a:latin typeface="League Spartan Bold"/>
              </a:rPr>
              <a:t>IDEA START-UPS</a:t>
            </a:r>
          </a:p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ja-JP" altLang="en-US" sz="5600" dirty="0">
                <a:solidFill>
                  <a:srgbClr val="38B6FF"/>
                </a:solidFill>
                <a:latin typeface="League Spartan Bold"/>
              </a:rPr>
              <a:t>アイデアのスタートアップ</a:t>
            </a:r>
            <a:endParaRPr lang="en-US" sz="5600" dirty="0">
              <a:solidFill>
                <a:srgbClr val="38B6FF"/>
              </a:solidFill>
              <a:latin typeface="League Spartan Bold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971550" y="4152900"/>
            <a:ext cx="5181600" cy="7086600"/>
          </a:xfrm>
          <a:prstGeom prst="rect">
            <a:avLst/>
          </a:prstGeom>
          <a:solidFill>
            <a:srgbClr val="40C6CC"/>
          </a:solidFill>
        </p:spPr>
      </p:sp>
      <p:sp>
        <p:nvSpPr>
          <p:cNvPr id="4" name="AutoShape 4"/>
          <p:cNvSpPr/>
          <p:nvPr/>
        </p:nvSpPr>
        <p:spPr>
          <a:xfrm>
            <a:off x="12134850" y="4152900"/>
            <a:ext cx="5181600" cy="7086600"/>
          </a:xfrm>
          <a:prstGeom prst="rect">
            <a:avLst/>
          </a:prstGeom>
          <a:solidFill>
            <a:srgbClr val="40C6CC"/>
          </a:solidFill>
        </p:spPr>
      </p:sp>
      <p:sp>
        <p:nvSpPr>
          <p:cNvPr id="5" name="AutoShape 5"/>
          <p:cNvSpPr/>
          <p:nvPr/>
        </p:nvSpPr>
        <p:spPr>
          <a:xfrm>
            <a:off x="6553200" y="4152900"/>
            <a:ext cx="5181600" cy="7086600"/>
          </a:xfrm>
          <a:prstGeom prst="rect">
            <a:avLst/>
          </a:prstGeom>
          <a:solidFill>
            <a:srgbClr val="40C6CC"/>
          </a:solidFill>
        </p:spPr>
      </p:sp>
      <p:grpSp>
        <p:nvGrpSpPr>
          <p:cNvPr id="6" name="Group 6"/>
          <p:cNvGrpSpPr/>
          <p:nvPr/>
        </p:nvGrpSpPr>
        <p:grpSpPr>
          <a:xfrm>
            <a:off x="1603153" y="4575969"/>
            <a:ext cx="3869015" cy="3552249"/>
            <a:chOff x="-32919" y="-829310"/>
            <a:chExt cx="5158687" cy="4736333"/>
          </a:xfrm>
        </p:grpSpPr>
        <p:sp>
          <p:nvSpPr>
            <p:cNvPr id="7" name="TextBox 7"/>
            <p:cNvSpPr txBox="1"/>
            <p:nvPr/>
          </p:nvSpPr>
          <p:spPr>
            <a:xfrm>
              <a:off x="46566" y="1053677"/>
              <a:ext cx="5065554" cy="2853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49"/>
                </a:lnSpc>
                <a:spcBef>
                  <a:spcPct val="0"/>
                </a:spcBef>
              </a:pPr>
              <a:r>
                <a:rPr lang="en-US" sz="2899" spc="144" dirty="0">
                  <a:solidFill>
                    <a:srgbClr val="FFFFFF"/>
                  </a:solidFill>
                  <a:latin typeface="Gothic A1 Medium"/>
                </a:rPr>
                <a:t>Write down even the bad ones.</a:t>
              </a:r>
            </a:p>
            <a:p>
              <a:pPr marL="0" lvl="0" indent="0" algn="ctr">
                <a:lnSpc>
                  <a:spcPts val="4349"/>
                </a:lnSpc>
                <a:spcBef>
                  <a:spcPct val="0"/>
                </a:spcBef>
              </a:pPr>
              <a:r>
                <a:rPr lang="ja-JP" altLang="en-US" sz="2899" spc="144" dirty="0">
                  <a:solidFill>
                    <a:srgbClr val="FFFFFF"/>
                  </a:solidFill>
                  <a:latin typeface="Gothic A1 Medium"/>
                </a:rPr>
                <a:t>悪いものも含めて</a:t>
              </a:r>
              <a:endParaRPr lang="en-US" altLang="ja-JP" sz="2899" spc="144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4349"/>
                </a:lnSpc>
                <a:spcBef>
                  <a:spcPct val="0"/>
                </a:spcBef>
              </a:pPr>
              <a:r>
                <a:rPr lang="ja-JP" altLang="en-US" sz="2899" spc="144" dirty="0">
                  <a:solidFill>
                    <a:srgbClr val="FFFFFF"/>
                  </a:solidFill>
                  <a:latin typeface="Gothic A1 Medium"/>
                </a:rPr>
                <a:t>書き出してみよう</a:t>
              </a:r>
              <a:endParaRPr lang="en-US" sz="2899" spc="144" dirty="0">
                <a:solidFill>
                  <a:srgbClr val="FFFFFF"/>
                </a:solidFill>
                <a:latin typeface="Gothic A1 Medium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32919" y="-829310"/>
              <a:ext cx="5158687" cy="1651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en-US" sz="4200" dirty="0">
                  <a:solidFill>
                    <a:srgbClr val="FFFFFF"/>
                  </a:solidFill>
                  <a:latin typeface="League Spartan Bold"/>
                </a:rPr>
                <a:t>Write it Down</a:t>
              </a:r>
            </a:p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ja-JP" altLang="en-US" sz="4200" dirty="0">
                  <a:solidFill>
                    <a:srgbClr val="FFFFFF"/>
                  </a:solidFill>
                  <a:latin typeface="League Spartan Bold"/>
                </a:rPr>
                <a:t>書き出そう</a:t>
              </a:r>
              <a:endParaRPr lang="en-US" sz="4200" dirty="0">
                <a:solidFill>
                  <a:srgbClr val="FFFFFF"/>
                </a:solidFill>
                <a:latin typeface="League Spartan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138173" y="4585264"/>
            <a:ext cx="3869015" cy="4382255"/>
            <a:chOff x="-95092" y="-816916"/>
            <a:chExt cx="5158688" cy="5843005"/>
          </a:xfrm>
        </p:grpSpPr>
        <p:sp>
          <p:nvSpPr>
            <p:cNvPr id="10" name="TextBox 10"/>
            <p:cNvSpPr txBox="1"/>
            <p:nvPr/>
          </p:nvSpPr>
          <p:spPr>
            <a:xfrm>
              <a:off x="-1959" y="2439141"/>
              <a:ext cx="5065555" cy="2586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9"/>
                </a:lnSpc>
                <a:spcBef>
                  <a:spcPct val="0"/>
                </a:spcBef>
              </a:pPr>
              <a:r>
                <a:rPr lang="en-US" sz="2599" spc="129" dirty="0">
                  <a:solidFill>
                    <a:srgbClr val="FFFFFF"/>
                  </a:solidFill>
                  <a:latin typeface="Gothic A1 Medium"/>
                </a:rPr>
                <a:t>A great source of inspiration.</a:t>
              </a:r>
            </a:p>
            <a:p>
              <a:pPr marL="0" lvl="0" indent="0" algn="ctr">
                <a:lnSpc>
                  <a:spcPts val="3899"/>
                </a:lnSpc>
                <a:spcBef>
                  <a:spcPct val="0"/>
                </a:spcBef>
              </a:pPr>
              <a:r>
                <a:rPr lang="ja-JP" altLang="en-US" sz="2599" spc="129" dirty="0">
                  <a:solidFill>
                    <a:srgbClr val="FFFFFF"/>
                  </a:solidFill>
                  <a:latin typeface="Gothic A1 Medium"/>
                </a:rPr>
                <a:t>ひらめきの素晴らしい</a:t>
              </a:r>
              <a:endParaRPr lang="en-US" altLang="ja-JP" sz="2599" spc="129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3899"/>
                </a:lnSpc>
                <a:spcBef>
                  <a:spcPct val="0"/>
                </a:spcBef>
              </a:pPr>
              <a:r>
                <a:rPr lang="ja-JP" altLang="en-US" sz="2599" spc="129" dirty="0">
                  <a:solidFill>
                    <a:srgbClr val="FFFFFF"/>
                  </a:solidFill>
                  <a:latin typeface="Gothic A1 Medium"/>
                </a:rPr>
                <a:t>源</a:t>
              </a:r>
              <a:endParaRPr lang="en-US" sz="2599" spc="129" dirty="0">
                <a:solidFill>
                  <a:srgbClr val="FFFFFF"/>
                </a:solidFill>
                <a:latin typeface="Gothic A1 Medium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95092" y="-816916"/>
              <a:ext cx="5158688" cy="3293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en-US" sz="4200" dirty="0">
                  <a:solidFill>
                    <a:srgbClr val="FFFFFF"/>
                  </a:solidFill>
                  <a:latin typeface="League Spartan Bold"/>
                </a:rPr>
                <a:t>Bible Stories / or verses</a:t>
              </a:r>
            </a:p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ja-JP" altLang="en-US" sz="4200" dirty="0">
                  <a:solidFill>
                    <a:srgbClr val="FFFFFF"/>
                  </a:solidFill>
                  <a:latin typeface="League Spartan Bold"/>
                </a:rPr>
                <a:t>聖書物語か</a:t>
              </a:r>
              <a:endParaRPr lang="en-US" altLang="ja-JP" sz="4200" dirty="0">
                <a:solidFill>
                  <a:srgbClr val="FFFFFF"/>
                </a:solidFill>
                <a:latin typeface="League Spartan Bold"/>
              </a:endParaRPr>
            </a:p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ja-JP" altLang="en-US" sz="4200" dirty="0">
                  <a:solidFill>
                    <a:srgbClr val="FFFFFF"/>
                  </a:solidFill>
                  <a:latin typeface="League Spartan Bold"/>
                </a:rPr>
                <a:t>聖句</a:t>
              </a:r>
              <a:endParaRPr lang="en-US" sz="4200" dirty="0">
                <a:solidFill>
                  <a:srgbClr val="FFFFFF"/>
                </a:solidFill>
                <a:latin typeface="League Spartan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339107" y="4575969"/>
            <a:ext cx="4805893" cy="4727602"/>
            <a:chOff x="-602713" y="-756708"/>
            <a:chExt cx="6407858" cy="6303469"/>
          </a:xfrm>
        </p:grpSpPr>
        <p:sp>
          <p:nvSpPr>
            <p:cNvPr id="13" name="TextBox 13"/>
            <p:cNvSpPr txBox="1"/>
            <p:nvPr/>
          </p:nvSpPr>
          <p:spPr>
            <a:xfrm>
              <a:off x="-602713" y="1826084"/>
              <a:ext cx="6407858" cy="37206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49"/>
                </a:lnSpc>
              </a:pPr>
              <a:r>
                <a:rPr lang="en-US" sz="2499" spc="124" dirty="0">
                  <a:solidFill>
                    <a:srgbClr val="FFFFFF"/>
                  </a:solidFill>
                  <a:latin typeface="Gothic A1 Medium"/>
                </a:rPr>
                <a:t>We can still share a </a:t>
              </a:r>
            </a:p>
            <a:p>
              <a:pPr marL="0" lvl="0" indent="0" algn="ctr">
                <a:lnSpc>
                  <a:spcPts val="3749"/>
                </a:lnSpc>
                <a:spcBef>
                  <a:spcPct val="0"/>
                </a:spcBef>
              </a:pPr>
              <a:r>
                <a:rPr lang="en-US" sz="2499" spc="124" dirty="0">
                  <a:solidFill>
                    <a:srgbClr val="FFFFFF"/>
                  </a:solidFill>
                  <a:latin typeface="Gothic A1 Medium"/>
                </a:rPr>
                <a:t>Christian perspective during secular holidays.</a:t>
              </a:r>
            </a:p>
            <a:p>
              <a:pPr marL="0" lvl="0" indent="0" algn="ctr">
                <a:lnSpc>
                  <a:spcPts val="3749"/>
                </a:lnSpc>
                <a:spcBef>
                  <a:spcPct val="0"/>
                </a:spcBef>
              </a:pPr>
              <a:r>
                <a:rPr lang="ja-JP" altLang="en-US" sz="2499" spc="124" dirty="0">
                  <a:solidFill>
                    <a:srgbClr val="FFFFFF"/>
                  </a:solidFill>
                  <a:latin typeface="Gothic A1 Medium"/>
                </a:rPr>
                <a:t>一般的な祝日にも</a:t>
              </a:r>
              <a:endParaRPr lang="en-US" altLang="ja-JP" sz="2499" spc="124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3749"/>
                </a:lnSpc>
                <a:spcBef>
                  <a:spcPct val="0"/>
                </a:spcBef>
              </a:pPr>
              <a:r>
                <a:rPr lang="ja-JP" altLang="en-US" sz="2499" spc="124" dirty="0">
                  <a:solidFill>
                    <a:srgbClr val="FFFFFF"/>
                  </a:solidFill>
                  <a:latin typeface="Gothic A1 Medium"/>
                </a:rPr>
                <a:t>クリスチャンの考えを</a:t>
              </a:r>
              <a:endParaRPr lang="en-US" altLang="ja-JP" sz="2499" spc="124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3749"/>
                </a:lnSpc>
                <a:spcBef>
                  <a:spcPct val="0"/>
                </a:spcBef>
              </a:pPr>
              <a:r>
                <a:rPr lang="ja-JP" altLang="en-US" sz="2499" spc="124" dirty="0">
                  <a:solidFill>
                    <a:srgbClr val="FFFFFF"/>
                  </a:solidFill>
                  <a:latin typeface="Gothic A1 Medium"/>
                </a:rPr>
                <a:t>適応することができる</a:t>
              </a:r>
              <a:endParaRPr lang="en-US" altLang="ja-JP" sz="2499" spc="124" dirty="0">
                <a:solidFill>
                  <a:srgbClr val="FFFFFF"/>
                </a:solidFill>
                <a:latin typeface="Gothic A1 Medium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593477" y="-756708"/>
              <a:ext cx="5900958" cy="24183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FFFFFF"/>
                  </a:solidFill>
                  <a:latin typeface="League Spartan Bold"/>
                </a:rPr>
                <a:t>An upcoming event or a holiday</a:t>
              </a:r>
            </a:p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ja-JP" altLang="en-US" sz="3200" dirty="0">
                  <a:solidFill>
                    <a:srgbClr val="FFFFFF"/>
                  </a:solidFill>
                  <a:latin typeface="League Spartan Bold"/>
                </a:rPr>
                <a:t>イベントや祝日にかけて</a:t>
              </a:r>
              <a:endParaRPr lang="en-US" sz="3200" dirty="0">
                <a:solidFill>
                  <a:srgbClr val="FFFFFF"/>
                </a:solidFill>
                <a:latin typeface="League Spartan Bold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9166" r="8369" b="2137"/>
          <a:stretch>
            <a:fillRect/>
          </a:stretch>
        </p:blipFill>
        <p:spPr>
          <a:xfrm>
            <a:off x="9220185" y="5105040"/>
            <a:ext cx="9067815" cy="51819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0936" b="30936"/>
          <a:stretch>
            <a:fillRect/>
          </a:stretch>
        </p:blipFill>
        <p:spPr>
          <a:xfrm>
            <a:off x="-452766" y="-427065"/>
            <a:ext cx="9672951" cy="5532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34716" y="5105040"/>
            <a:ext cx="4909197" cy="41148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32283" y="6634300"/>
            <a:ext cx="5930149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en-US" sz="3200" spc="-35" dirty="0">
                <a:solidFill>
                  <a:srgbClr val="231F1D"/>
                </a:solidFill>
                <a:latin typeface="League Spartan"/>
              </a:rPr>
              <a:t>GOD IS THE AUTHOR OF OUR STORIES.</a:t>
            </a: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231F1D"/>
                </a:solidFill>
                <a:latin typeface="League Spartan"/>
              </a:rPr>
              <a:t>私たちの物語の神様です</a:t>
            </a:r>
            <a:endParaRPr lang="en-US" sz="3200" spc="-35" dirty="0">
              <a:solidFill>
                <a:srgbClr val="231F1D"/>
              </a:solidFill>
              <a:latin typeface="League Spart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655989" y="1639361"/>
            <a:ext cx="6196206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3"/>
              </a:lnSpc>
              <a:spcBef>
                <a:spcPct val="0"/>
              </a:spcBef>
            </a:pPr>
            <a:r>
              <a:rPr lang="en-US" sz="3199" spc="-35" dirty="0">
                <a:solidFill>
                  <a:srgbClr val="231F1D"/>
                </a:solidFill>
                <a:latin typeface="League Spartan"/>
              </a:rPr>
              <a:t>SHARING OUR STORY IS CRITICAL IN ADVANCING THE KINGDOM OF GOD!</a:t>
            </a:r>
          </a:p>
          <a:p>
            <a:pPr marL="0" lvl="0" indent="0" algn="ctr">
              <a:lnSpc>
                <a:spcPts val="4223"/>
              </a:lnSpc>
              <a:spcBef>
                <a:spcPct val="0"/>
              </a:spcBef>
            </a:pPr>
            <a:r>
              <a:rPr lang="ja-JP" altLang="en-US" sz="3199" spc="-35" dirty="0">
                <a:solidFill>
                  <a:srgbClr val="231F1D"/>
                </a:solidFill>
                <a:latin typeface="League Spartan"/>
              </a:rPr>
              <a:t>私たちの物語を伝えることは、</a:t>
            </a:r>
            <a:endParaRPr lang="en-US" altLang="ja-JP" sz="3199" spc="-35" dirty="0">
              <a:solidFill>
                <a:srgbClr val="231F1D"/>
              </a:solidFill>
              <a:latin typeface="League Spartan"/>
            </a:endParaRPr>
          </a:p>
          <a:p>
            <a:pPr marL="0" lvl="0" indent="0" algn="ctr">
              <a:lnSpc>
                <a:spcPts val="4223"/>
              </a:lnSpc>
              <a:spcBef>
                <a:spcPct val="0"/>
              </a:spcBef>
            </a:pPr>
            <a:r>
              <a:rPr lang="ja-JP" altLang="en-US" sz="3199" spc="-35" dirty="0">
                <a:solidFill>
                  <a:srgbClr val="231F1D"/>
                </a:solidFill>
                <a:latin typeface="League Spartan"/>
              </a:rPr>
              <a:t>神の国を前進させる上で重要です</a:t>
            </a:r>
            <a:endParaRPr lang="en-US" sz="3199" spc="-35" dirty="0">
              <a:solidFill>
                <a:srgbClr val="231F1D"/>
              </a:solidFill>
              <a:latin typeface="League Spart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4071" y="1173321"/>
            <a:ext cx="14888596" cy="1651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en-US" sz="5600" dirty="0">
                <a:solidFill>
                  <a:srgbClr val="38B6FF"/>
                </a:solidFill>
                <a:latin typeface="League Spartan Bold"/>
              </a:rPr>
              <a:t>IDEA START-UPS</a:t>
            </a:r>
          </a:p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ja-JP" altLang="en-US" sz="5600" dirty="0">
                <a:solidFill>
                  <a:srgbClr val="38B6FF"/>
                </a:solidFill>
                <a:latin typeface="League Spartan Bold"/>
              </a:rPr>
              <a:t>アイデアのスタートアップ</a:t>
            </a:r>
            <a:endParaRPr lang="en-US" sz="5600" dirty="0">
              <a:solidFill>
                <a:srgbClr val="38B6FF"/>
              </a:solidFill>
              <a:latin typeface="League Spartan Bold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921382" y="3200400"/>
            <a:ext cx="5181600" cy="7086600"/>
          </a:xfrm>
          <a:prstGeom prst="rect">
            <a:avLst/>
          </a:prstGeom>
          <a:solidFill>
            <a:srgbClr val="40C6CC"/>
          </a:solidFill>
        </p:spPr>
      </p:sp>
      <p:sp>
        <p:nvSpPr>
          <p:cNvPr id="4" name="AutoShape 4"/>
          <p:cNvSpPr/>
          <p:nvPr/>
        </p:nvSpPr>
        <p:spPr>
          <a:xfrm>
            <a:off x="12496800" y="3200400"/>
            <a:ext cx="5181600" cy="7086600"/>
          </a:xfrm>
          <a:prstGeom prst="rect">
            <a:avLst/>
          </a:prstGeom>
          <a:solidFill>
            <a:srgbClr val="40C6CC"/>
          </a:solidFill>
        </p:spPr>
      </p:sp>
      <p:sp>
        <p:nvSpPr>
          <p:cNvPr id="5" name="AutoShape 5"/>
          <p:cNvSpPr/>
          <p:nvPr/>
        </p:nvSpPr>
        <p:spPr>
          <a:xfrm>
            <a:off x="6637569" y="3200400"/>
            <a:ext cx="5181600" cy="7086600"/>
          </a:xfrm>
          <a:prstGeom prst="rect">
            <a:avLst/>
          </a:prstGeom>
          <a:solidFill>
            <a:srgbClr val="40C6CC"/>
          </a:solidFill>
        </p:spPr>
      </p:sp>
      <p:grpSp>
        <p:nvGrpSpPr>
          <p:cNvPr id="6" name="Group 6"/>
          <p:cNvGrpSpPr/>
          <p:nvPr/>
        </p:nvGrpSpPr>
        <p:grpSpPr>
          <a:xfrm>
            <a:off x="1627841" y="3716163"/>
            <a:ext cx="3869015" cy="4981029"/>
            <a:chOff x="-1" y="-1975718"/>
            <a:chExt cx="5158687" cy="6641373"/>
          </a:xfrm>
        </p:grpSpPr>
        <p:sp>
          <p:nvSpPr>
            <p:cNvPr id="7" name="TextBox 7"/>
            <p:cNvSpPr txBox="1"/>
            <p:nvPr/>
          </p:nvSpPr>
          <p:spPr>
            <a:xfrm>
              <a:off x="19272" y="1814276"/>
              <a:ext cx="5065554" cy="28513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49"/>
                </a:lnSpc>
                <a:spcBef>
                  <a:spcPct val="0"/>
                </a:spcBef>
              </a:pPr>
              <a:r>
                <a:rPr lang="en-US" sz="2899" spc="144" dirty="0">
                  <a:solidFill>
                    <a:srgbClr val="FFFFFF"/>
                  </a:solidFill>
                  <a:latin typeface="Gothic A1 Medium"/>
                </a:rPr>
                <a:t>We relate to stories that inspires.</a:t>
              </a:r>
            </a:p>
            <a:p>
              <a:pPr marL="0" lvl="0" indent="0" algn="ctr">
                <a:lnSpc>
                  <a:spcPts val="4349"/>
                </a:lnSpc>
                <a:spcBef>
                  <a:spcPct val="0"/>
                </a:spcBef>
              </a:pPr>
              <a:r>
                <a:rPr lang="ja-JP" altLang="en-US" sz="2899" spc="144" dirty="0">
                  <a:solidFill>
                    <a:srgbClr val="FFFFFF"/>
                  </a:solidFill>
                  <a:latin typeface="Gothic A1 Medium"/>
                </a:rPr>
                <a:t>感動する話に</a:t>
              </a:r>
              <a:endParaRPr lang="en-US" altLang="ja-JP" sz="2899" spc="144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4349"/>
                </a:lnSpc>
                <a:spcBef>
                  <a:spcPct val="0"/>
                </a:spcBef>
              </a:pPr>
              <a:r>
                <a:rPr lang="ja-JP" altLang="en-US" sz="2899" spc="144" dirty="0">
                  <a:solidFill>
                    <a:srgbClr val="FFFFFF"/>
                  </a:solidFill>
                  <a:latin typeface="Gothic A1 Medium"/>
                </a:rPr>
                <a:t>私たちは共感する</a:t>
              </a:r>
              <a:endParaRPr lang="en-US" sz="2899" spc="144" dirty="0">
                <a:solidFill>
                  <a:srgbClr val="FFFFFF"/>
                </a:solidFill>
                <a:latin typeface="Gothic A1 Medium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" y="-1975718"/>
              <a:ext cx="5158687" cy="3289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en-US" sz="4200" dirty="0">
                  <a:solidFill>
                    <a:srgbClr val="FFFFFF"/>
                  </a:solidFill>
                  <a:latin typeface="League Spartan Bold"/>
                </a:rPr>
                <a:t>A testimony or a true story</a:t>
              </a:r>
            </a:p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ja-JP" altLang="en-US" sz="4200" dirty="0">
                  <a:solidFill>
                    <a:srgbClr val="FFFFFF"/>
                  </a:solidFill>
                  <a:latin typeface="League Spartan Bold"/>
                </a:rPr>
                <a:t>証しや実話</a:t>
              </a:r>
              <a:endParaRPr lang="en-US" altLang="ja-JP" sz="4200" dirty="0">
                <a:solidFill>
                  <a:srgbClr val="FFFFFF"/>
                </a:solidFill>
                <a:latin typeface="League Spartan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188215" y="3645903"/>
            <a:ext cx="3869015" cy="4622607"/>
            <a:chOff x="-28369" y="-2069397"/>
            <a:chExt cx="5158687" cy="6163474"/>
          </a:xfrm>
        </p:grpSpPr>
        <p:sp>
          <p:nvSpPr>
            <p:cNvPr id="10" name="TextBox 10"/>
            <p:cNvSpPr txBox="1"/>
            <p:nvPr/>
          </p:nvSpPr>
          <p:spPr>
            <a:xfrm>
              <a:off x="46567" y="840281"/>
              <a:ext cx="5065554" cy="3253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99"/>
                </a:lnSpc>
                <a:spcBef>
                  <a:spcPct val="0"/>
                </a:spcBef>
              </a:pPr>
              <a:r>
                <a:rPr lang="en-US" sz="2599" spc="129" dirty="0">
                  <a:solidFill>
                    <a:srgbClr val="FFFFFF"/>
                  </a:solidFill>
                  <a:latin typeface="Gothic A1 Medium"/>
                </a:rPr>
                <a:t>What does my target audience like watching?</a:t>
              </a:r>
            </a:p>
            <a:p>
              <a:pPr marL="0" lvl="0" indent="0" algn="ctr">
                <a:lnSpc>
                  <a:spcPts val="3899"/>
                </a:lnSpc>
                <a:spcBef>
                  <a:spcPct val="0"/>
                </a:spcBef>
              </a:pPr>
              <a:r>
                <a:rPr lang="ja-JP" altLang="en-US" sz="2599" spc="129" dirty="0">
                  <a:solidFill>
                    <a:srgbClr val="FFFFFF"/>
                  </a:solidFill>
                  <a:latin typeface="Gothic A1 Medium"/>
                </a:rPr>
                <a:t>私たちの視聴者は</a:t>
              </a:r>
              <a:endParaRPr lang="en-US" altLang="ja-JP" sz="2599" spc="129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3899"/>
                </a:lnSpc>
                <a:spcBef>
                  <a:spcPct val="0"/>
                </a:spcBef>
              </a:pPr>
              <a:r>
                <a:rPr lang="ja-JP" altLang="en-US" sz="2599" spc="129" dirty="0">
                  <a:solidFill>
                    <a:srgbClr val="FFFFFF"/>
                  </a:solidFill>
                  <a:latin typeface="Gothic A1 Medium"/>
                </a:rPr>
                <a:t>どんなものを見たいか？</a:t>
              </a:r>
              <a:endParaRPr lang="en-US" sz="2599" spc="129" dirty="0">
                <a:solidFill>
                  <a:srgbClr val="FFFFFF"/>
                </a:solidFill>
                <a:latin typeface="Gothic A1 Medium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28369" y="-2069397"/>
              <a:ext cx="5158687" cy="2472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en-US" sz="4200" dirty="0">
                  <a:solidFill>
                    <a:srgbClr val="FFFFFF"/>
                  </a:solidFill>
                  <a:latin typeface="League Spartan Bold"/>
                </a:rPr>
                <a:t>Target Audience</a:t>
              </a:r>
            </a:p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ja-JP" altLang="en-US" sz="4200" dirty="0">
                  <a:solidFill>
                    <a:srgbClr val="FFFFFF"/>
                  </a:solidFill>
                  <a:latin typeface="League Spartan Bold"/>
                </a:rPr>
                <a:t>視聴者を特定</a:t>
              </a:r>
              <a:endParaRPr lang="en-US" sz="4200" dirty="0">
                <a:solidFill>
                  <a:srgbClr val="FFFFFF"/>
                </a:solidFill>
                <a:latin typeface="League Spartan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146267" y="3716163"/>
            <a:ext cx="3875840" cy="4380056"/>
            <a:chOff x="473500" y="-2030116"/>
            <a:chExt cx="5167787" cy="5840074"/>
          </a:xfrm>
        </p:grpSpPr>
        <p:sp>
          <p:nvSpPr>
            <p:cNvPr id="13" name="TextBox 13"/>
            <p:cNvSpPr txBox="1"/>
            <p:nvPr/>
          </p:nvSpPr>
          <p:spPr>
            <a:xfrm>
              <a:off x="473500" y="90992"/>
              <a:ext cx="5065555" cy="37189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49"/>
                </a:lnSpc>
                <a:spcBef>
                  <a:spcPct val="0"/>
                </a:spcBef>
              </a:pPr>
              <a:r>
                <a:rPr lang="en-US" sz="2499" spc="124" dirty="0">
                  <a:solidFill>
                    <a:srgbClr val="FFFFFF"/>
                  </a:solidFill>
                  <a:latin typeface="Gothic A1 Medium"/>
                </a:rPr>
                <a:t>Video content is a great way to teach moral value.</a:t>
              </a:r>
            </a:p>
            <a:p>
              <a:pPr marL="0" lvl="0" indent="0" algn="ctr">
                <a:lnSpc>
                  <a:spcPts val="3749"/>
                </a:lnSpc>
                <a:spcBef>
                  <a:spcPct val="0"/>
                </a:spcBef>
              </a:pPr>
              <a:r>
                <a:rPr lang="ja-JP" altLang="en-US" sz="2499" spc="124" dirty="0">
                  <a:solidFill>
                    <a:srgbClr val="FFFFFF"/>
                  </a:solidFill>
                  <a:latin typeface="Gothic A1 Medium"/>
                </a:rPr>
                <a:t>映像コンテンツは</a:t>
              </a:r>
              <a:endParaRPr lang="en-US" altLang="ja-JP" sz="2499" spc="124" dirty="0">
                <a:solidFill>
                  <a:srgbClr val="FFFFFF"/>
                </a:solidFill>
                <a:latin typeface="Gothic A1 Medium"/>
              </a:endParaRPr>
            </a:p>
            <a:p>
              <a:pPr marL="0" lvl="0" indent="0" algn="ctr">
                <a:lnSpc>
                  <a:spcPts val="3749"/>
                </a:lnSpc>
                <a:spcBef>
                  <a:spcPct val="0"/>
                </a:spcBef>
              </a:pPr>
              <a:r>
                <a:rPr lang="ja-JP" altLang="en-US" sz="2499" spc="124" dirty="0">
                  <a:solidFill>
                    <a:srgbClr val="FFFFFF"/>
                  </a:solidFill>
                  <a:latin typeface="Gothic A1 Medium"/>
                </a:rPr>
                <a:t>道徳的価値を伝えるための優れた方法です</a:t>
              </a:r>
              <a:endParaRPr lang="en-US" sz="2499" spc="124" dirty="0">
                <a:solidFill>
                  <a:srgbClr val="FFFFFF"/>
                </a:solidFill>
                <a:latin typeface="Gothic A1 Medium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82600" y="-2030116"/>
              <a:ext cx="5158687" cy="1651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en-US" sz="4200" dirty="0">
                  <a:solidFill>
                    <a:srgbClr val="FFFFFF"/>
                  </a:solidFill>
                  <a:latin typeface="League Spartan Bold"/>
                </a:rPr>
                <a:t>Moral Values</a:t>
              </a:r>
            </a:p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ja-JP" altLang="en-US" sz="4200" dirty="0">
                  <a:solidFill>
                    <a:srgbClr val="FFFFFF"/>
                  </a:solidFill>
                  <a:latin typeface="League Spartan Bold"/>
                </a:rPr>
                <a:t>道徳的価値観</a:t>
              </a:r>
              <a:endParaRPr lang="en-US" sz="4200" dirty="0">
                <a:solidFill>
                  <a:srgbClr val="FFFFFF"/>
                </a:solidFill>
                <a:latin typeface="League Spartan Bold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55989" y="1739654"/>
            <a:ext cx="6196206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15"/>
              </a:lnSpc>
              <a:spcBef>
                <a:spcPct val="0"/>
              </a:spcBef>
            </a:pPr>
            <a:r>
              <a:rPr lang="en-US" sz="3799" spc="-41" dirty="0">
                <a:solidFill>
                  <a:srgbClr val="38B6FF"/>
                </a:solidFill>
                <a:latin typeface="League Spartan"/>
              </a:rPr>
              <a:t>I NOW HAVE AN IDEA FOR A VIDEO PROJECT!</a:t>
            </a:r>
          </a:p>
          <a:p>
            <a:pPr marL="0" lvl="0" indent="0" algn="ctr">
              <a:lnSpc>
                <a:spcPts val="5015"/>
              </a:lnSpc>
              <a:spcBef>
                <a:spcPct val="0"/>
              </a:spcBef>
            </a:pPr>
            <a:r>
              <a:rPr lang="ja-JP" altLang="en-US" sz="3799" spc="-41" dirty="0">
                <a:solidFill>
                  <a:srgbClr val="38B6FF"/>
                </a:solidFill>
                <a:latin typeface="League Spartan"/>
              </a:rPr>
              <a:t>映像プロジェクトのための</a:t>
            </a:r>
            <a:endParaRPr lang="en-US" altLang="ja-JP" sz="3799" spc="-41" dirty="0">
              <a:solidFill>
                <a:srgbClr val="38B6FF"/>
              </a:solidFill>
              <a:latin typeface="League Spartan"/>
            </a:endParaRPr>
          </a:p>
          <a:p>
            <a:pPr marL="0" lvl="0" indent="0" algn="ctr">
              <a:lnSpc>
                <a:spcPts val="5015"/>
              </a:lnSpc>
              <a:spcBef>
                <a:spcPct val="0"/>
              </a:spcBef>
            </a:pPr>
            <a:r>
              <a:rPr lang="ja-JP" altLang="en-US" sz="3799" spc="-41" dirty="0">
                <a:solidFill>
                  <a:srgbClr val="38B6FF"/>
                </a:solidFill>
                <a:latin typeface="League Spartan"/>
              </a:rPr>
              <a:t>アイデアがある</a:t>
            </a:r>
            <a:endParaRPr lang="en-US" altLang="ja-JP" sz="3799" spc="-41" dirty="0">
              <a:solidFill>
                <a:srgbClr val="38B6FF"/>
              </a:solidFill>
              <a:latin typeface="League Spartan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7139" b="7139"/>
          <a:stretch>
            <a:fillRect/>
          </a:stretch>
        </p:blipFill>
        <p:spPr>
          <a:xfrm>
            <a:off x="9220185" y="5105040"/>
            <a:ext cx="9067815" cy="51819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7119" b="7119"/>
          <a:stretch>
            <a:fillRect/>
          </a:stretch>
        </p:blipFill>
        <p:spPr>
          <a:xfrm>
            <a:off x="-452766" y="-388605"/>
            <a:ext cx="9672951" cy="55321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37538" y="7262632"/>
            <a:ext cx="6196206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en-US" sz="4999" spc="-54" dirty="0">
                <a:solidFill>
                  <a:srgbClr val="38B6FF"/>
                </a:solidFill>
                <a:latin typeface="League Spartan"/>
              </a:rPr>
              <a:t>NOW WHAT?</a:t>
            </a:r>
          </a:p>
          <a:p>
            <a:pPr marL="0" lvl="0" indent="0" algn="ctr">
              <a:lnSpc>
                <a:spcPts val="6599"/>
              </a:lnSpc>
              <a:spcBef>
                <a:spcPct val="0"/>
              </a:spcBef>
            </a:pPr>
            <a:r>
              <a:rPr lang="ja-JP" altLang="en-US" sz="4999" spc="-54" dirty="0">
                <a:solidFill>
                  <a:srgbClr val="38B6FF"/>
                </a:solidFill>
                <a:latin typeface="League Spartan"/>
              </a:rPr>
              <a:t>ではどうする？</a:t>
            </a:r>
            <a:endParaRPr lang="en-US" sz="4999" spc="-54" dirty="0">
              <a:solidFill>
                <a:srgbClr val="38B6FF"/>
              </a:solidFill>
              <a:latin typeface="League Spart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9479" y="2781300"/>
            <a:ext cx="15789041" cy="5283022"/>
            <a:chOff x="-1" y="-1422167"/>
            <a:chExt cx="21052054" cy="7044031"/>
          </a:xfrm>
        </p:grpSpPr>
        <p:sp>
          <p:nvSpPr>
            <p:cNvPr id="4" name="TextBox 4"/>
            <p:cNvSpPr txBox="1"/>
            <p:nvPr/>
          </p:nvSpPr>
          <p:spPr>
            <a:xfrm>
              <a:off x="-1" y="-1422167"/>
              <a:ext cx="21052054" cy="2872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448"/>
                </a:lnSpc>
                <a:spcBef>
                  <a:spcPct val="0"/>
                </a:spcBef>
              </a:pPr>
              <a:r>
                <a:rPr lang="en-US" sz="6400" spc="-70" dirty="0">
                  <a:solidFill>
                    <a:srgbClr val="FFFFFF"/>
                  </a:solidFill>
                  <a:latin typeface="League Spartan"/>
                </a:rPr>
                <a:t>PITCH YOUR PROJECT!</a:t>
              </a:r>
            </a:p>
            <a:p>
              <a:pPr marL="0" lvl="0" indent="0" algn="ctr">
                <a:lnSpc>
                  <a:spcPts val="8448"/>
                </a:lnSpc>
                <a:spcBef>
                  <a:spcPct val="0"/>
                </a:spcBef>
              </a:pPr>
              <a:r>
                <a:rPr lang="ja-JP" altLang="en-US" sz="6400" spc="-70" dirty="0">
                  <a:solidFill>
                    <a:srgbClr val="FFFFFF"/>
                  </a:solidFill>
                  <a:latin typeface="League Spartan"/>
                </a:rPr>
                <a:t>あなたのプロジェクトを投げよう！</a:t>
              </a:r>
              <a:endParaRPr lang="en-US" sz="6400" spc="-70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492938" y="1895202"/>
              <a:ext cx="18066179" cy="3726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</a:pPr>
              <a:r>
                <a:rPr lang="en-US" sz="3899" spc="779" dirty="0">
                  <a:solidFill>
                    <a:srgbClr val="38B6FF"/>
                  </a:solidFill>
                  <a:latin typeface="League Spartan Bold"/>
                </a:rPr>
                <a:t>A BRIEF, VERBAL DESCRIPTION OF A PROJECT YOU'D LIKE TO MAKE.</a:t>
              </a:r>
            </a:p>
            <a:p>
              <a:pPr algn="ctr">
                <a:lnSpc>
                  <a:spcPts val="5459"/>
                </a:lnSpc>
              </a:pPr>
              <a:r>
                <a:rPr lang="ja-JP" altLang="en-US" sz="3899" spc="779" dirty="0">
                  <a:solidFill>
                    <a:srgbClr val="38B6FF"/>
                  </a:solidFill>
                  <a:latin typeface="League Spartan Bold"/>
                </a:rPr>
                <a:t>作成したいプロジェクトを簡単に口頭で説明する</a:t>
              </a:r>
              <a:endParaRPr lang="en-US" sz="3899" spc="779" dirty="0">
                <a:solidFill>
                  <a:srgbClr val="38B6FF"/>
                </a:solidFill>
                <a:latin typeface="League Spartan Bold"/>
              </a:endParaRPr>
            </a:p>
            <a:p>
              <a:pPr marL="0" lvl="0" indent="0" algn="ctr">
                <a:lnSpc>
                  <a:spcPts val="5459"/>
                </a:lnSpc>
                <a:spcBef>
                  <a:spcPct val="0"/>
                </a:spcBef>
              </a:pPr>
              <a:endParaRPr lang="en-US" sz="3899" spc="779" dirty="0">
                <a:solidFill>
                  <a:srgbClr val="38B6FF"/>
                </a:solidFill>
                <a:latin typeface="League Spartan Bold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9166" r="8369" b="2137"/>
          <a:stretch>
            <a:fillRect/>
          </a:stretch>
        </p:blipFill>
        <p:spPr>
          <a:xfrm>
            <a:off x="9220185" y="5105040"/>
            <a:ext cx="9067815" cy="51819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0936" b="30936"/>
          <a:stretch>
            <a:fillRect/>
          </a:stretch>
        </p:blipFill>
        <p:spPr>
          <a:xfrm>
            <a:off x="-452766" y="-427065"/>
            <a:ext cx="9672951" cy="55321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34716" y="5105040"/>
            <a:ext cx="4909197" cy="41148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32283" y="6634300"/>
            <a:ext cx="5930149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en-US" sz="3200" spc="-35" dirty="0">
                <a:solidFill>
                  <a:srgbClr val="231F1D"/>
                </a:solidFill>
                <a:latin typeface="League Spartan"/>
              </a:rPr>
              <a:t>GOD IS THE AUTHOR OF OUR STORIES.</a:t>
            </a:r>
          </a:p>
          <a:p>
            <a:pPr marL="0" lvl="0" indent="0" algn="ctr">
              <a:lnSpc>
                <a:spcPts val="4224"/>
              </a:lnSpc>
              <a:spcBef>
                <a:spcPct val="0"/>
              </a:spcBef>
            </a:pPr>
            <a:r>
              <a:rPr lang="ja-JP" altLang="en-US" sz="3200" spc="-35" dirty="0">
                <a:solidFill>
                  <a:srgbClr val="231F1D"/>
                </a:solidFill>
                <a:latin typeface="League Spartan"/>
              </a:rPr>
              <a:t>私たちの物語の神様です</a:t>
            </a:r>
            <a:endParaRPr lang="en-US" sz="3200" spc="-35" dirty="0">
              <a:solidFill>
                <a:srgbClr val="231F1D"/>
              </a:solidFill>
              <a:latin typeface="League Spart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655989" y="1639361"/>
            <a:ext cx="6196206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3"/>
              </a:lnSpc>
              <a:spcBef>
                <a:spcPct val="0"/>
              </a:spcBef>
            </a:pPr>
            <a:r>
              <a:rPr lang="en-US" sz="3199" spc="-35" dirty="0">
                <a:solidFill>
                  <a:srgbClr val="231F1D"/>
                </a:solidFill>
                <a:latin typeface="League Spartan"/>
              </a:rPr>
              <a:t>SHARING OUR STORY IS CRITICAL IN ADVANCING THE KINGDOM OF GOD!</a:t>
            </a:r>
          </a:p>
          <a:p>
            <a:pPr marL="0" lvl="0" indent="0" algn="ctr">
              <a:lnSpc>
                <a:spcPts val="4223"/>
              </a:lnSpc>
              <a:spcBef>
                <a:spcPct val="0"/>
              </a:spcBef>
            </a:pPr>
            <a:r>
              <a:rPr lang="ja-JP" altLang="en-US" sz="3199" spc="-35" dirty="0">
                <a:solidFill>
                  <a:srgbClr val="231F1D"/>
                </a:solidFill>
                <a:latin typeface="League Spartan"/>
              </a:rPr>
              <a:t>私たちの物語を伝えることは、</a:t>
            </a:r>
            <a:endParaRPr lang="en-US" altLang="ja-JP" sz="3199" spc="-35" dirty="0">
              <a:solidFill>
                <a:srgbClr val="231F1D"/>
              </a:solidFill>
              <a:latin typeface="League Spartan"/>
            </a:endParaRPr>
          </a:p>
          <a:p>
            <a:pPr marL="0" lvl="0" indent="0" algn="ctr">
              <a:lnSpc>
                <a:spcPts val="4223"/>
              </a:lnSpc>
              <a:spcBef>
                <a:spcPct val="0"/>
              </a:spcBef>
            </a:pPr>
            <a:r>
              <a:rPr lang="ja-JP" altLang="en-US" sz="3199" spc="-35" dirty="0">
                <a:solidFill>
                  <a:srgbClr val="231F1D"/>
                </a:solidFill>
                <a:latin typeface="League Spartan"/>
              </a:rPr>
              <a:t>神の国を前進させる上で重要です</a:t>
            </a:r>
            <a:endParaRPr lang="en-US" sz="3199" spc="-35" dirty="0">
              <a:solidFill>
                <a:srgbClr val="231F1D"/>
              </a:solidFill>
              <a:latin typeface="League Spartan"/>
            </a:endParaRPr>
          </a:p>
        </p:txBody>
      </p:sp>
    </p:spTree>
    <p:extLst>
      <p:ext uri="{BB962C8B-B14F-4D97-AF65-F5344CB8AC3E}">
        <p14:creationId xmlns:p14="http://schemas.microsoft.com/office/powerpoint/2010/main" val="2274171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719" b="10719"/>
          <a:stretch>
            <a:fillRect/>
          </a:stretch>
        </p:blipFill>
        <p:spPr>
          <a:xfrm>
            <a:off x="1028700" y="1028700"/>
            <a:ext cx="16230600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21541" y="2649859"/>
            <a:ext cx="13623309" cy="5350097"/>
            <a:chOff x="-8217" y="-1207557"/>
            <a:chExt cx="18164412" cy="7133462"/>
          </a:xfrm>
        </p:grpSpPr>
        <p:sp>
          <p:nvSpPr>
            <p:cNvPr id="4" name="AutoShape 4"/>
            <p:cNvSpPr/>
            <p:nvPr/>
          </p:nvSpPr>
          <p:spPr>
            <a:xfrm>
              <a:off x="20595" y="1733418"/>
              <a:ext cx="18135600" cy="33940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-8217" y="-1207557"/>
              <a:ext cx="18135600" cy="2940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53"/>
                </a:lnSpc>
              </a:pPr>
              <a:r>
                <a:rPr lang="en-US" sz="6479" spc="453" dirty="0">
                  <a:solidFill>
                    <a:srgbClr val="FFFFFF"/>
                  </a:solidFill>
                  <a:latin typeface="League Spartan"/>
                </a:rPr>
                <a:t>YOUR VIDEO</a:t>
              </a:r>
            </a:p>
            <a:p>
              <a:pPr algn="ctr">
                <a:lnSpc>
                  <a:spcPts val="8553"/>
                </a:lnSpc>
              </a:pPr>
              <a:r>
                <a:rPr lang="ja-JP" altLang="en-US" sz="6479" spc="453" dirty="0">
                  <a:solidFill>
                    <a:srgbClr val="FFFFFF"/>
                  </a:solidFill>
                  <a:latin typeface="League Spartan"/>
                </a:rPr>
                <a:t>あなたの映像</a:t>
              </a:r>
              <a:endParaRPr lang="en-US" sz="6479" spc="453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959766" y="2529249"/>
              <a:ext cx="14216069" cy="3396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799" spc="959" dirty="0">
                  <a:solidFill>
                    <a:srgbClr val="38B6FF"/>
                  </a:solidFill>
                  <a:latin typeface="League Spartan Bold"/>
                </a:rPr>
                <a:t>WHAT IS IT TRYING TO SOLVE?</a:t>
              </a:r>
            </a:p>
            <a:p>
              <a:pPr marL="0" lvl="0" indent="0" algn="ctr">
                <a:lnSpc>
                  <a:spcPts val="6719"/>
                </a:lnSpc>
                <a:spcBef>
                  <a:spcPct val="0"/>
                </a:spcBef>
              </a:pPr>
              <a:r>
                <a:rPr lang="ja-JP" altLang="en-US" sz="4799" spc="959" dirty="0">
                  <a:solidFill>
                    <a:srgbClr val="38B6FF"/>
                  </a:solidFill>
                  <a:latin typeface="League Spartan Bold"/>
                </a:rPr>
                <a:t>何を解決しようとしていますか？</a:t>
              </a:r>
              <a:endParaRPr lang="en-US" sz="4799" spc="959" dirty="0">
                <a:solidFill>
                  <a:srgbClr val="38B6FF"/>
                </a:solidFill>
                <a:latin typeface="League Spartan Bold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7326" y="1293782"/>
            <a:ext cx="8679974" cy="1651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en-US" sz="5600" dirty="0">
                <a:solidFill>
                  <a:srgbClr val="231F1D"/>
                </a:solidFill>
                <a:latin typeface="League Spartan Bold"/>
              </a:rPr>
              <a:t>ORGANIZING AN IDEA</a:t>
            </a:r>
          </a:p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ja-JP" altLang="en-US" sz="5600" dirty="0">
                <a:solidFill>
                  <a:srgbClr val="231F1D"/>
                </a:solidFill>
                <a:latin typeface="League Spartan Bold"/>
              </a:rPr>
              <a:t>アイデアを整理</a:t>
            </a:r>
            <a:endParaRPr lang="en-US" sz="5600" dirty="0">
              <a:solidFill>
                <a:srgbClr val="231F1D"/>
              </a:solidFill>
              <a:latin typeface="League Spartan Bold"/>
            </a:endParaRPr>
          </a:p>
        </p:txBody>
      </p:sp>
      <p:sp>
        <p:nvSpPr>
          <p:cNvPr id="3" name="AutoShape 3"/>
          <p:cNvSpPr/>
          <p:nvPr/>
        </p:nvSpPr>
        <p:spPr>
          <a:xfrm rot="5400000">
            <a:off x="9213013" y="-8184313"/>
            <a:ext cx="28575" cy="18454601"/>
          </a:xfrm>
          <a:prstGeom prst="rect">
            <a:avLst/>
          </a:prstGeom>
          <a:solidFill>
            <a:srgbClr val="40C6C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535" r="25787" b="1535"/>
          <a:stretch>
            <a:fillRect/>
          </a:stretch>
        </p:blipFill>
        <p:spPr>
          <a:xfrm>
            <a:off x="10125021" y="0"/>
            <a:ext cx="11810612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5400000">
            <a:off x="9213013" y="45287"/>
            <a:ext cx="28575" cy="18454601"/>
          </a:xfrm>
          <a:prstGeom prst="rect">
            <a:avLst/>
          </a:prstGeom>
          <a:solidFill>
            <a:srgbClr val="40C6CC"/>
          </a:solidFill>
        </p:spPr>
      </p:sp>
      <p:sp>
        <p:nvSpPr>
          <p:cNvPr id="6" name="TextBox 6"/>
          <p:cNvSpPr txBox="1"/>
          <p:nvPr/>
        </p:nvSpPr>
        <p:spPr>
          <a:xfrm>
            <a:off x="547327" y="3079309"/>
            <a:ext cx="8010402" cy="262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2"/>
              </a:lnSpc>
            </a:pPr>
            <a:r>
              <a:rPr lang="en-US" sz="4471" dirty="0">
                <a:solidFill>
                  <a:srgbClr val="38B6FF"/>
                </a:solidFill>
                <a:latin typeface="League Spartan Bold"/>
              </a:rPr>
              <a:t>Every video begins</a:t>
            </a:r>
          </a:p>
          <a:p>
            <a:pPr marL="0" lvl="0" indent="0">
              <a:lnSpc>
                <a:spcPts val="5142"/>
              </a:lnSpc>
              <a:spcBef>
                <a:spcPct val="0"/>
              </a:spcBef>
            </a:pPr>
            <a:r>
              <a:rPr lang="en-US" sz="4471" dirty="0">
                <a:solidFill>
                  <a:srgbClr val="38B6FF"/>
                </a:solidFill>
                <a:latin typeface="League Spartan Bold"/>
              </a:rPr>
              <a:t>with an idea.</a:t>
            </a:r>
          </a:p>
          <a:p>
            <a:pPr marL="0" lvl="0" indent="0">
              <a:lnSpc>
                <a:spcPts val="5142"/>
              </a:lnSpc>
              <a:spcBef>
                <a:spcPct val="0"/>
              </a:spcBef>
            </a:pPr>
            <a:r>
              <a:rPr lang="ja-JP" altLang="en-US" sz="4471" dirty="0">
                <a:solidFill>
                  <a:srgbClr val="38B6FF"/>
                </a:solidFill>
                <a:latin typeface="League Spartan Bold"/>
              </a:rPr>
              <a:t>すべての映像はアイデアから</a:t>
            </a:r>
            <a:endParaRPr lang="en-US" altLang="ja-JP" sz="4471" dirty="0">
              <a:solidFill>
                <a:srgbClr val="38B6FF"/>
              </a:solidFill>
              <a:latin typeface="League Spartan Bold"/>
            </a:endParaRPr>
          </a:p>
          <a:p>
            <a:pPr marL="0" lvl="0" indent="0">
              <a:lnSpc>
                <a:spcPts val="5142"/>
              </a:lnSpc>
              <a:spcBef>
                <a:spcPct val="0"/>
              </a:spcBef>
            </a:pPr>
            <a:r>
              <a:rPr lang="ja-JP" altLang="en-US" sz="4471" dirty="0">
                <a:solidFill>
                  <a:srgbClr val="38B6FF"/>
                </a:solidFill>
                <a:latin typeface="League Spartan Bold"/>
              </a:rPr>
              <a:t>始まります。</a:t>
            </a:r>
            <a:endParaRPr lang="en-US" sz="4471" dirty="0">
              <a:solidFill>
                <a:srgbClr val="38B6FF"/>
              </a:solidFill>
              <a:latin typeface="League Spartan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45400" y="6057900"/>
            <a:ext cx="8198600" cy="4009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2291" lvl="1" indent="-491146">
              <a:lnSpc>
                <a:spcPts val="5232"/>
              </a:lnSpc>
              <a:buFont typeface="Arial"/>
              <a:buChar char="•"/>
            </a:pPr>
            <a:r>
              <a:rPr lang="en-US" sz="4549" dirty="0">
                <a:solidFill>
                  <a:srgbClr val="40C6CC"/>
                </a:solidFill>
                <a:latin typeface="League Spartan Bold"/>
              </a:rPr>
              <a:t>IS IT WORTH DOING?</a:t>
            </a:r>
          </a:p>
          <a:p>
            <a:pPr marL="982291" lvl="1" indent="-491146">
              <a:lnSpc>
                <a:spcPts val="5232"/>
              </a:lnSpc>
              <a:buFont typeface="Arial"/>
              <a:buChar char="•"/>
            </a:pPr>
            <a:r>
              <a:rPr lang="en-US" sz="4549" dirty="0">
                <a:solidFill>
                  <a:srgbClr val="40C6CC"/>
                </a:solidFill>
                <a:latin typeface="League Spartan Bold"/>
              </a:rPr>
              <a:t>IS IT DOABLE WITH MY LIMITED RESOURCES?</a:t>
            </a:r>
          </a:p>
          <a:p>
            <a:pPr marL="982291" lvl="1" indent="-491146">
              <a:lnSpc>
                <a:spcPts val="5232"/>
              </a:lnSpc>
              <a:buFont typeface="Arial"/>
              <a:buChar char="•"/>
            </a:pPr>
            <a:r>
              <a:rPr lang="ja-JP" altLang="en-US" sz="4549" dirty="0">
                <a:solidFill>
                  <a:srgbClr val="40C6CC"/>
                </a:solidFill>
                <a:latin typeface="League Spartan Bold"/>
              </a:rPr>
              <a:t>これは意味があるか？</a:t>
            </a:r>
            <a:endParaRPr lang="en-US" altLang="ja-JP" sz="4549" dirty="0">
              <a:solidFill>
                <a:srgbClr val="40C6CC"/>
              </a:solidFill>
              <a:latin typeface="League Spartan Bold"/>
            </a:endParaRPr>
          </a:p>
          <a:p>
            <a:pPr marL="982291" lvl="1" indent="-491146">
              <a:lnSpc>
                <a:spcPts val="5232"/>
              </a:lnSpc>
              <a:buFont typeface="Arial"/>
              <a:buChar char="•"/>
            </a:pPr>
            <a:r>
              <a:rPr lang="ja-JP" altLang="en-US" sz="4549" dirty="0">
                <a:solidFill>
                  <a:srgbClr val="40C6CC"/>
                </a:solidFill>
                <a:latin typeface="League Spartan Bold"/>
              </a:rPr>
              <a:t>限られたリソースで実行</a:t>
            </a:r>
            <a:endParaRPr lang="en-US" altLang="ja-JP" sz="4549" dirty="0">
              <a:solidFill>
                <a:srgbClr val="40C6CC"/>
              </a:solidFill>
              <a:latin typeface="League Spartan Bold"/>
            </a:endParaRPr>
          </a:p>
          <a:p>
            <a:pPr marL="491145" lvl="1">
              <a:lnSpc>
                <a:spcPts val="5232"/>
              </a:lnSpc>
            </a:pPr>
            <a:r>
              <a:rPr lang="ja-JP" altLang="en-US" sz="4549" dirty="0">
                <a:solidFill>
                  <a:srgbClr val="40C6CC"/>
                </a:solidFill>
                <a:latin typeface="League Spartan Bold"/>
              </a:rPr>
              <a:t>　できるか？</a:t>
            </a:r>
            <a:endParaRPr lang="en-US" sz="4549" dirty="0">
              <a:solidFill>
                <a:srgbClr val="40C6CC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062"/>
          <a:stretch>
            <a:fillRect/>
          </a:stretch>
        </p:blipFill>
        <p:spPr>
          <a:xfrm>
            <a:off x="5055601" y="773210"/>
            <a:ext cx="12535046" cy="874058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84267" y="1047750"/>
            <a:ext cx="8679974" cy="2085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5"/>
              </a:lnSpc>
            </a:pPr>
            <a:r>
              <a:rPr lang="en-US" sz="4700" dirty="0">
                <a:solidFill>
                  <a:srgbClr val="FFFFFF"/>
                </a:solidFill>
                <a:latin typeface="League Spartan Bold"/>
              </a:rPr>
              <a:t>ORGANIZING</a:t>
            </a:r>
          </a:p>
          <a:p>
            <a:pPr marL="0" lvl="0" indent="0" algn="just">
              <a:lnSpc>
                <a:spcPts val="5405"/>
              </a:lnSpc>
              <a:spcBef>
                <a:spcPct val="0"/>
              </a:spcBef>
            </a:pPr>
            <a:r>
              <a:rPr lang="en-US" sz="4700" dirty="0">
                <a:solidFill>
                  <a:srgbClr val="FFFFFF"/>
                </a:solidFill>
                <a:latin typeface="League Spartan Bold"/>
              </a:rPr>
              <a:t>AN IDEA</a:t>
            </a:r>
          </a:p>
          <a:p>
            <a:pPr marL="0" lvl="0" indent="0" algn="just">
              <a:lnSpc>
                <a:spcPts val="5405"/>
              </a:lnSpc>
              <a:spcBef>
                <a:spcPct val="0"/>
              </a:spcBef>
            </a:pPr>
            <a:r>
              <a:rPr lang="ja-JP" altLang="en-US" sz="4700" dirty="0">
                <a:solidFill>
                  <a:srgbClr val="FFFFFF"/>
                </a:solidFill>
                <a:latin typeface="League Spartan Bold"/>
              </a:rPr>
              <a:t>アイデアの整理</a:t>
            </a:r>
            <a:endParaRPr lang="en-US" sz="4700" dirty="0">
              <a:solidFill>
                <a:srgbClr val="FFFFFF"/>
              </a:solidFill>
              <a:latin typeface="League Spartan Bold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C4FC40B-66F3-4E1F-8F40-04D3824E321E}"/>
              </a:ext>
            </a:extLst>
          </p:cNvPr>
          <p:cNvSpPr txBox="1"/>
          <p:nvPr/>
        </p:nvSpPr>
        <p:spPr>
          <a:xfrm>
            <a:off x="5638800" y="488189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アイデア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128799-5324-494C-93F3-8A1CCE12BF0C}"/>
              </a:ext>
            </a:extLst>
          </p:cNvPr>
          <p:cNvSpPr txBox="1"/>
          <p:nvPr/>
        </p:nvSpPr>
        <p:spPr>
          <a:xfrm>
            <a:off x="8187940" y="4900835"/>
            <a:ext cx="202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内容を練る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F98D7F8-5823-4BA8-A2AB-1A2005CC1DCD}"/>
              </a:ext>
            </a:extLst>
          </p:cNvPr>
          <p:cNvSpPr txBox="1"/>
          <p:nvPr/>
        </p:nvSpPr>
        <p:spPr>
          <a:xfrm>
            <a:off x="11582400" y="4229100"/>
            <a:ext cx="202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角度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003AA18-EB48-4112-8F1D-0AF31CA760A6}"/>
              </a:ext>
            </a:extLst>
          </p:cNvPr>
          <p:cNvSpPr txBox="1"/>
          <p:nvPr/>
        </p:nvSpPr>
        <p:spPr>
          <a:xfrm>
            <a:off x="14525132" y="952500"/>
            <a:ext cx="3044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意味があるのか？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6321066-6573-4BC7-9F04-219DEDB04606}"/>
              </a:ext>
            </a:extLst>
          </p:cNvPr>
          <p:cNvSpPr txBox="1"/>
          <p:nvPr/>
        </p:nvSpPr>
        <p:spPr>
          <a:xfrm>
            <a:off x="14573623" y="4800203"/>
            <a:ext cx="3044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実行可能か？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7327" y="1599996"/>
            <a:ext cx="8679974" cy="1651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en-US" sz="5600" dirty="0">
                <a:solidFill>
                  <a:srgbClr val="231F1D"/>
                </a:solidFill>
                <a:latin typeface="League Spartan Bold"/>
              </a:rPr>
              <a:t>ORGANIZING AN IDEA</a:t>
            </a:r>
          </a:p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ja-JP" altLang="en-US" sz="5600" dirty="0">
                <a:solidFill>
                  <a:srgbClr val="231F1D"/>
                </a:solidFill>
                <a:latin typeface="League Spartan Bold"/>
              </a:rPr>
              <a:t>アイデアの整理</a:t>
            </a:r>
            <a:endParaRPr lang="en-US" sz="5600" dirty="0">
              <a:solidFill>
                <a:srgbClr val="231F1D"/>
              </a:solidFill>
              <a:latin typeface="League Spartan Bold"/>
            </a:endParaRPr>
          </a:p>
        </p:txBody>
      </p:sp>
      <p:sp>
        <p:nvSpPr>
          <p:cNvPr id="3" name="AutoShape 3"/>
          <p:cNvSpPr/>
          <p:nvPr/>
        </p:nvSpPr>
        <p:spPr>
          <a:xfrm rot="5400000">
            <a:off x="9213013" y="-8184313"/>
            <a:ext cx="28575" cy="18454601"/>
          </a:xfrm>
          <a:prstGeom prst="rect">
            <a:avLst/>
          </a:prstGeom>
          <a:solidFill>
            <a:srgbClr val="40C6C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535" r="25787" b="1535"/>
          <a:stretch>
            <a:fillRect/>
          </a:stretch>
        </p:blipFill>
        <p:spPr>
          <a:xfrm>
            <a:off x="10125021" y="0"/>
            <a:ext cx="11810612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5400000">
            <a:off x="9226868" y="417457"/>
            <a:ext cx="28575" cy="18454601"/>
          </a:xfrm>
          <a:prstGeom prst="rect">
            <a:avLst/>
          </a:prstGeom>
          <a:solidFill>
            <a:srgbClr val="40C6CC"/>
          </a:solidFill>
        </p:spPr>
      </p:sp>
      <p:sp>
        <p:nvSpPr>
          <p:cNvPr id="6" name="TextBox 6"/>
          <p:cNvSpPr txBox="1"/>
          <p:nvPr/>
        </p:nvSpPr>
        <p:spPr>
          <a:xfrm>
            <a:off x="547327" y="3402303"/>
            <a:ext cx="8010402" cy="1316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142"/>
              </a:lnSpc>
              <a:spcBef>
                <a:spcPct val="0"/>
              </a:spcBef>
            </a:pPr>
            <a:r>
              <a:rPr lang="en-US" sz="4471" dirty="0">
                <a:solidFill>
                  <a:srgbClr val="38B6FF"/>
                </a:solidFill>
                <a:latin typeface="League Spartan Bold"/>
              </a:rPr>
              <a:t>STORY ANGLE</a:t>
            </a:r>
          </a:p>
          <a:p>
            <a:pPr marL="0" lvl="0" indent="0">
              <a:lnSpc>
                <a:spcPts val="5142"/>
              </a:lnSpc>
              <a:spcBef>
                <a:spcPct val="0"/>
              </a:spcBef>
            </a:pPr>
            <a:r>
              <a:rPr lang="ja-JP" altLang="en-US" sz="4471" dirty="0">
                <a:solidFill>
                  <a:srgbClr val="38B6FF"/>
                </a:solidFill>
                <a:latin typeface="League Spartan Bold"/>
              </a:rPr>
              <a:t>物語の角度</a:t>
            </a:r>
            <a:endParaRPr lang="en-US" sz="4471" dirty="0">
              <a:solidFill>
                <a:srgbClr val="38B6FF"/>
              </a:solidFill>
              <a:latin typeface="League Spartan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42775" y="4991100"/>
            <a:ext cx="8198600" cy="4652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2291" lvl="1" indent="-491146">
              <a:lnSpc>
                <a:spcPts val="5232"/>
              </a:lnSpc>
              <a:buFont typeface="Arial"/>
              <a:buChar char="•"/>
            </a:pPr>
            <a:r>
              <a:rPr lang="en-US" sz="4000" dirty="0">
                <a:solidFill>
                  <a:srgbClr val="40C6CC"/>
                </a:solidFill>
                <a:latin typeface="League Spartan Bold"/>
              </a:rPr>
              <a:t>Why is your story unique compared to all other stories about the same topic?</a:t>
            </a:r>
          </a:p>
          <a:p>
            <a:pPr marL="982291" lvl="1" indent="-491146">
              <a:lnSpc>
                <a:spcPts val="5232"/>
              </a:lnSpc>
              <a:buFont typeface="Arial"/>
              <a:buChar char="•"/>
            </a:pPr>
            <a:r>
              <a:rPr lang="ja-JP" altLang="en-US" sz="4000" dirty="0">
                <a:solidFill>
                  <a:srgbClr val="40C6CC"/>
                </a:solidFill>
                <a:latin typeface="League Spartan Bold"/>
              </a:rPr>
              <a:t>同じトピックのものがたくさんある中で、あなたのストーリーは特異性は何か？</a:t>
            </a:r>
            <a:endParaRPr lang="en-US" altLang="ja-JP" sz="4000" dirty="0">
              <a:solidFill>
                <a:srgbClr val="40C6CC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90" t="10300" r="2890" b="103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42923" y="4442746"/>
            <a:ext cx="2002154" cy="140150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18602" y="8450668"/>
            <a:ext cx="14134762" cy="1032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25"/>
              </a:lnSpc>
              <a:spcBef>
                <a:spcPct val="0"/>
              </a:spcBef>
            </a:pPr>
            <a:r>
              <a:rPr lang="en-US" sz="3500" dirty="0">
                <a:solidFill>
                  <a:srgbClr val="FFFFFF"/>
                </a:solidFill>
                <a:latin typeface="League Spartan Bold"/>
              </a:rPr>
              <a:t>"Falling Plates" (Evangelistic Video)</a:t>
            </a:r>
          </a:p>
          <a:p>
            <a:pPr marL="0" lvl="0" indent="0">
              <a:lnSpc>
                <a:spcPts val="4025"/>
              </a:lnSpc>
              <a:spcBef>
                <a:spcPct val="0"/>
              </a:spcBef>
            </a:pPr>
            <a:r>
              <a:rPr lang="ja-JP" altLang="en-US" sz="3500" dirty="0">
                <a:solidFill>
                  <a:srgbClr val="FFFFFF"/>
                </a:solidFill>
                <a:latin typeface="League Spartan Bold"/>
              </a:rPr>
              <a:t>落下板　（福音的映像）</a:t>
            </a:r>
            <a:endParaRPr lang="en-US" sz="3500" dirty="0">
              <a:solidFill>
                <a:srgbClr val="FFFFFF"/>
              </a:solidFill>
              <a:latin typeface="League Spartan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73965" y="7886700"/>
            <a:ext cx="3306453" cy="2160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637"/>
              </a:lnSpc>
              <a:spcBef>
                <a:spcPct val="0"/>
              </a:spcBef>
            </a:pPr>
            <a:r>
              <a:rPr lang="en-US" sz="4901" dirty="0">
                <a:solidFill>
                  <a:srgbClr val="38B6FF"/>
                </a:solidFill>
                <a:latin typeface="League Spartan Bold"/>
              </a:rPr>
              <a:t>STORY ANGLE:</a:t>
            </a:r>
          </a:p>
          <a:p>
            <a:pPr marL="0" lvl="0" indent="0">
              <a:lnSpc>
                <a:spcPts val="5637"/>
              </a:lnSpc>
              <a:spcBef>
                <a:spcPct val="0"/>
              </a:spcBef>
            </a:pPr>
            <a:r>
              <a:rPr lang="ja-JP" altLang="en-US" sz="4901" dirty="0">
                <a:solidFill>
                  <a:srgbClr val="38B6FF"/>
                </a:solidFill>
                <a:latin typeface="League Spartan Bold"/>
              </a:rPr>
              <a:t>物語の角度</a:t>
            </a:r>
            <a:endParaRPr lang="en-US" sz="4901" dirty="0">
              <a:solidFill>
                <a:srgbClr val="38B6FF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790575" y="3619500"/>
            <a:ext cx="19869150" cy="22225"/>
          </a:xfrm>
          <a:prstGeom prst="rect">
            <a:avLst/>
          </a:prstGeom>
          <a:solidFill>
            <a:srgbClr val="F7F9F8"/>
          </a:solidFill>
        </p:spPr>
      </p:sp>
      <p:sp>
        <p:nvSpPr>
          <p:cNvPr id="3" name="TextBox 3"/>
          <p:cNvSpPr txBox="1"/>
          <p:nvPr/>
        </p:nvSpPr>
        <p:spPr>
          <a:xfrm>
            <a:off x="1699702" y="920709"/>
            <a:ext cx="14888596" cy="1651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en-US" sz="5600" dirty="0">
                <a:solidFill>
                  <a:srgbClr val="38B6FF"/>
                </a:solidFill>
                <a:latin typeface="League Spartan Bold"/>
              </a:rPr>
              <a:t>SHORT VIDEO: BASIC TIMELINE</a:t>
            </a:r>
          </a:p>
          <a:p>
            <a:pPr marL="0" lvl="0" indent="0" algn="ctr">
              <a:lnSpc>
                <a:spcPts val="6439"/>
              </a:lnSpc>
              <a:spcBef>
                <a:spcPct val="0"/>
              </a:spcBef>
            </a:pPr>
            <a:r>
              <a:rPr lang="ja-JP" altLang="en-US" sz="5600" dirty="0">
                <a:solidFill>
                  <a:srgbClr val="38B6FF"/>
                </a:solidFill>
                <a:latin typeface="League Spartan Bold"/>
              </a:rPr>
              <a:t>短い映像：基本的タイムライン</a:t>
            </a:r>
            <a:endParaRPr lang="en-US" sz="5600" dirty="0">
              <a:solidFill>
                <a:srgbClr val="38B6FF"/>
              </a:solidFill>
              <a:latin typeface="League Spartan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847320" y="3481388"/>
            <a:ext cx="276225" cy="27622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624014" y="3481388"/>
            <a:ext cx="276225" cy="27622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00200" y="4570018"/>
            <a:ext cx="3341965" cy="4094678"/>
            <a:chOff x="0" y="9525"/>
            <a:chExt cx="4455954" cy="5459572"/>
          </a:xfrm>
        </p:grpSpPr>
        <p:sp>
          <p:nvSpPr>
            <p:cNvPr id="9" name="TextBox 9"/>
            <p:cNvSpPr txBox="1"/>
            <p:nvPr/>
          </p:nvSpPr>
          <p:spPr>
            <a:xfrm>
              <a:off x="0" y="1632319"/>
              <a:ext cx="4455954" cy="3836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49"/>
                </a:lnSpc>
                <a:spcBef>
                  <a:spcPct val="0"/>
                </a:spcBef>
              </a:pPr>
              <a:r>
                <a:rPr lang="en-US" sz="3099" spc="154" dirty="0">
                  <a:solidFill>
                    <a:srgbClr val="FFFFFF"/>
                  </a:solidFill>
                  <a:latin typeface="Gothic A1 Light"/>
                </a:rPr>
                <a:t>Get the audience to start watching the video.</a:t>
              </a:r>
            </a:p>
            <a:p>
              <a:pPr marL="0" lvl="0" indent="0" algn="ctr">
                <a:lnSpc>
                  <a:spcPts val="4649"/>
                </a:lnSpc>
                <a:spcBef>
                  <a:spcPct val="0"/>
                </a:spcBef>
              </a:pPr>
              <a:r>
                <a:rPr lang="ja-JP" altLang="en-US" sz="3099" spc="154" dirty="0">
                  <a:solidFill>
                    <a:srgbClr val="FFFFFF"/>
                  </a:solidFill>
                  <a:latin typeface="Gothic A1 Light"/>
                </a:rPr>
                <a:t>視聴者に動画を</a:t>
              </a:r>
              <a:endParaRPr lang="en-US" altLang="ja-JP" sz="3099" spc="154" dirty="0">
                <a:solidFill>
                  <a:srgbClr val="FFFFFF"/>
                </a:solidFill>
                <a:latin typeface="Gothic A1 Light"/>
              </a:endParaRPr>
            </a:p>
            <a:p>
              <a:pPr marL="0" lvl="0" indent="0" algn="ctr">
                <a:lnSpc>
                  <a:spcPts val="4649"/>
                </a:lnSpc>
                <a:spcBef>
                  <a:spcPct val="0"/>
                </a:spcBef>
              </a:pPr>
              <a:r>
                <a:rPr lang="ja-JP" altLang="en-US" sz="3099" spc="154" dirty="0">
                  <a:solidFill>
                    <a:srgbClr val="FFFFFF"/>
                  </a:solidFill>
                  <a:latin typeface="Gothic A1 Light"/>
                </a:rPr>
                <a:t>見てもらう</a:t>
              </a:r>
              <a:endParaRPr lang="en-US" altLang="ja-JP" sz="3099" spc="154" dirty="0">
                <a:solidFill>
                  <a:srgbClr val="FFFFFF"/>
                </a:solidFill>
                <a:latin typeface="Gothic A1 Light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4447487" cy="1651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en-US" sz="4200" dirty="0">
                  <a:solidFill>
                    <a:srgbClr val="FFFFFF"/>
                  </a:solidFill>
                  <a:latin typeface="League Spartan Bold"/>
                </a:rPr>
                <a:t>HOOK</a:t>
              </a:r>
            </a:p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ja-JP" altLang="en-US" sz="4200" dirty="0">
                  <a:solidFill>
                    <a:srgbClr val="FFFFFF"/>
                  </a:solidFill>
                  <a:latin typeface="League Spartan Bold"/>
                </a:rPr>
                <a:t>つかみ</a:t>
              </a:r>
              <a:endParaRPr lang="en-US" sz="4200" dirty="0">
                <a:solidFill>
                  <a:srgbClr val="FFFFFF"/>
                </a:solidFill>
                <a:latin typeface="League Spartan Bold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236081" y="4447865"/>
            <a:ext cx="3335615" cy="123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3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League Spartan Bold"/>
              </a:rPr>
              <a:t>STORY</a:t>
            </a:r>
          </a:p>
          <a:p>
            <a:pPr marL="0" lvl="0" indent="0" algn="ctr">
              <a:lnSpc>
                <a:spcPts val="4830"/>
              </a:lnSpc>
              <a:spcBef>
                <a:spcPct val="0"/>
              </a:spcBef>
            </a:pPr>
            <a:r>
              <a:rPr lang="ja-JP" altLang="en-US" sz="4200" dirty="0">
                <a:solidFill>
                  <a:srgbClr val="FFFFFF"/>
                </a:solidFill>
                <a:latin typeface="League Spartan Bold"/>
              </a:rPr>
              <a:t>ストーリー</a:t>
            </a:r>
            <a:endParaRPr lang="en-US" sz="4200" dirty="0">
              <a:solidFill>
                <a:srgbClr val="FFFFFF"/>
              </a:solidFill>
              <a:latin typeface="League Spartan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2338050" y="4409424"/>
            <a:ext cx="4800600" cy="4880288"/>
            <a:chOff x="-1343714" y="12558"/>
            <a:chExt cx="6400802" cy="6507051"/>
          </a:xfrm>
        </p:grpSpPr>
        <p:sp>
          <p:nvSpPr>
            <p:cNvPr id="13" name="TextBox 13"/>
            <p:cNvSpPr txBox="1"/>
            <p:nvPr/>
          </p:nvSpPr>
          <p:spPr>
            <a:xfrm>
              <a:off x="-1343714" y="1894154"/>
              <a:ext cx="6400802" cy="46254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649"/>
                </a:lnSpc>
                <a:spcBef>
                  <a:spcPct val="0"/>
                </a:spcBef>
              </a:pPr>
              <a:r>
                <a:rPr lang="en-US" sz="3099" spc="154" dirty="0">
                  <a:solidFill>
                    <a:srgbClr val="FFFFFF"/>
                  </a:solidFill>
                  <a:latin typeface="Gothic A1 Light"/>
                </a:rPr>
                <a:t>What do I want the audience to do after watching my video?</a:t>
              </a:r>
            </a:p>
            <a:p>
              <a:pPr marL="0" lvl="0" indent="0" algn="ctr">
                <a:lnSpc>
                  <a:spcPts val="4649"/>
                </a:lnSpc>
                <a:spcBef>
                  <a:spcPct val="0"/>
                </a:spcBef>
              </a:pPr>
              <a:r>
                <a:rPr lang="ja-JP" altLang="en-US" sz="3099" spc="154" dirty="0">
                  <a:solidFill>
                    <a:srgbClr val="FFFFFF"/>
                  </a:solidFill>
                  <a:latin typeface="Gothic A1 Light"/>
                </a:rPr>
                <a:t>動画を見た後、</a:t>
              </a:r>
              <a:endParaRPr lang="en-US" altLang="ja-JP" sz="3099" spc="154" dirty="0">
                <a:solidFill>
                  <a:srgbClr val="FFFFFF"/>
                </a:solidFill>
                <a:latin typeface="Gothic A1 Light"/>
              </a:endParaRPr>
            </a:p>
            <a:p>
              <a:pPr marL="0" lvl="0" indent="0" algn="ctr">
                <a:lnSpc>
                  <a:spcPts val="4649"/>
                </a:lnSpc>
                <a:spcBef>
                  <a:spcPct val="0"/>
                </a:spcBef>
              </a:pPr>
              <a:r>
                <a:rPr lang="ja-JP" altLang="en-US" sz="3099" spc="154" dirty="0">
                  <a:solidFill>
                    <a:srgbClr val="FFFFFF"/>
                  </a:solidFill>
                  <a:latin typeface="Gothic A1 Light"/>
                </a:rPr>
                <a:t>視聴者に何をして</a:t>
              </a:r>
              <a:endParaRPr lang="en-US" altLang="ja-JP" sz="3099" spc="154" dirty="0">
                <a:solidFill>
                  <a:srgbClr val="FFFFFF"/>
                </a:solidFill>
                <a:latin typeface="Gothic A1 Light"/>
              </a:endParaRPr>
            </a:p>
            <a:p>
              <a:pPr marL="0" lvl="0" indent="0" algn="ctr">
                <a:lnSpc>
                  <a:spcPts val="4649"/>
                </a:lnSpc>
                <a:spcBef>
                  <a:spcPct val="0"/>
                </a:spcBef>
              </a:pPr>
              <a:r>
                <a:rPr lang="ja-JP" altLang="en-US" sz="3099" spc="154" dirty="0">
                  <a:solidFill>
                    <a:srgbClr val="FFFFFF"/>
                  </a:solidFill>
                  <a:latin typeface="Gothic A1 Light"/>
                </a:rPr>
                <a:t>もらいたいですか？</a:t>
              </a:r>
              <a:endParaRPr lang="en-US" sz="3099" spc="154" dirty="0">
                <a:solidFill>
                  <a:srgbClr val="FFFFFF"/>
                </a:solidFill>
                <a:latin typeface="Gothic A1 Light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1233647" y="12558"/>
              <a:ext cx="6290735" cy="16480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en-US" sz="4200" dirty="0">
                  <a:solidFill>
                    <a:srgbClr val="FFFFFF"/>
                  </a:solidFill>
                  <a:latin typeface="League Spartan Bold"/>
                </a:rPr>
                <a:t>CALL TO ACTION</a:t>
              </a:r>
            </a:p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r>
                <a:rPr lang="ja-JP" altLang="en-US" sz="4200" dirty="0">
                  <a:solidFill>
                    <a:srgbClr val="FFFFFF"/>
                  </a:solidFill>
                  <a:latin typeface="League Spartan Bold"/>
                </a:rPr>
                <a:t>行動を引き出す</a:t>
              </a:r>
              <a:endParaRPr lang="en-US" sz="4200" dirty="0">
                <a:solidFill>
                  <a:srgbClr val="FFFFFF"/>
                </a:solidFill>
                <a:latin typeface="League Spartan Bold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258300"/>
            <a:ext cx="18454601" cy="711526"/>
            <a:chOff x="0" y="0"/>
            <a:chExt cx="24606135" cy="948701"/>
          </a:xfrm>
        </p:grpSpPr>
        <p:sp>
          <p:nvSpPr>
            <p:cNvPr id="16" name="AutoShape 16"/>
            <p:cNvSpPr/>
            <p:nvPr/>
          </p:nvSpPr>
          <p:spPr>
            <a:xfrm rot="5400000">
              <a:off x="12284017" y="-12284017"/>
              <a:ext cx="38100" cy="24606135"/>
            </a:xfrm>
            <a:prstGeom prst="rect">
              <a:avLst/>
            </a:prstGeom>
            <a:solidFill>
              <a:srgbClr val="40C6C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371600" y="608765"/>
              <a:ext cx="7573822" cy="339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19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035904" y="3481388"/>
            <a:ext cx="276225" cy="276225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6425393" y="4398320"/>
            <a:ext cx="4948457" cy="4775932"/>
            <a:chOff x="-1063352" y="9525"/>
            <a:chExt cx="6597945" cy="6367911"/>
          </a:xfrm>
        </p:grpSpPr>
        <p:sp>
          <p:nvSpPr>
            <p:cNvPr id="21" name="TextBox 21"/>
            <p:cNvSpPr txBox="1"/>
            <p:nvPr/>
          </p:nvSpPr>
          <p:spPr>
            <a:xfrm>
              <a:off x="-1063352" y="1751980"/>
              <a:ext cx="6597945" cy="46254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649"/>
                </a:lnSpc>
                <a:spcBef>
                  <a:spcPct val="0"/>
                </a:spcBef>
              </a:pPr>
              <a:r>
                <a:rPr lang="en-US" sz="3099" spc="154" dirty="0">
                  <a:solidFill>
                    <a:srgbClr val="FFFFFF"/>
                  </a:solidFill>
                  <a:latin typeface="Gothic A1 Light"/>
                </a:rPr>
                <a:t>Engaging content will let the audience want to watch the whole video.</a:t>
              </a:r>
            </a:p>
            <a:p>
              <a:pPr marL="0" lvl="0" indent="0" algn="ctr">
                <a:lnSpc>
                  <a:spcPts val="4649"/>
                </a:lnSpc>
                <a:spcBef>
                  <a:spcPct val="0"/>
                </a:spcBef>
              </a:pPr>
              <a:r>
                <a:rPr lang="ja-JP" altLang="en-US" sz="3099" spc="154" dirty="0">
                  <a:solidFill>
                    <a:srgbClr val="FFFFFF"/>
                  </a:solidFill>
                  <a:latin typeface="Gothic A1 Light"/>
                </a:rPr>
                <a:t>魅力的なコンテンツにより、</a:t>
              </a:r>
              <a:endParaRPr lang="en-US" altLang="ja-JP" sz="3099" spc="154" dirty="0">
                <a:solidFill>
                  <a:srgbClr val="FFFFFF"/>
                </a:solidFill>
                <a:latin typeface="Gothic A1 Light"/>
              </a:endParaRPr>
            </a:p>
            <a:p>
              <a:pPr marL="0" lvl="0" indent="0" algn="ctr">
                <a:lnSpc>
                  <a:spcPts val="4649"/>
                </a:lnSpc>
                <a:spcBef>
                  <a:spcPct val="0"/>
                </a:spcBef>
              </a:pPr>
              <a:r>
                <a:rPr lang="ja-JP" altLang="en-US" sz="3099" spc="154" dirty="0">
                  <a:solidFill>
                    <a:srgbClr val="FFFFFF"/>
                  </a:solidFill>
                  <a:latin typeface="Gothic A1 Light"/>
                </a:rPr>
                <a:t>視聴者が動画全体を</a:t>
              </a:r>
              <a:endParaRPr lang="en-US" altLang="ja-JP" sz="3099" spc="154" dirty="0">
                <a:solidFill>
                  <a:srgbClr val="FFFFFF"/>
                </a:solidFill>
                <a:latin typeface="Gothic A1 Light"/>
              </a:endParaRPr>
            </a:p>
            <a:p>
              <a:pPr marL="0" lvl="0" indent="0" algn="ctr">
                <a:lnSpc>
                  <a:spcPts val="4649"/>
                </a:lnSpc>
                <a:spcBef>
                  <a:spcPct val="0"/>
                </a:spcBef>
              </a:pPr>
              <a:r>
                <a:rPr lang="ja-JP" altLang="en-US" sz="3099" spc="154" dirty="0">
                  <a:solidFill>
                    <a:srgbClr val="FFFFFF"/>
                  </a:solidFill>
                  <a:latin typeface="Gothic A1 Light"/>
                </a:rPr>
                <a:t>見たくなる</a:t>
              </a:r>
              <a:endParaRPr lang="en-US" sz="3099" spc="154" dirty="0">
                <a:solidFill>
                  <a:srgbClr val="FFFFFF"/>
                </a:solidFill>
                <a:latin typeface="Gothic A1 Light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525"/>
              <a:ext cx="4447487" cy="838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3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42923" y="4442746"/>
            <a:ext cx="2002154" cy="140150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848438" y="8224356"/>
            <a:ext cx="14134762" cy="1159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485"/>
              </a:lnSpc>
              <a:spcBef>
                <a:spcPct val="0"/>
              </a:spcBef>
            </a:pPr>
            <a:r>
              <a:rPr lang="en-US" sz="3900" dirty="0" err="1">
                <a:solidFill>
                  <a:srgbClr val="FFFFFF"/>
                </a:solidFill>
                <a:latin typeface="League Spartan Bold"/>
              </a:rPr>
              <a:t>Digitracts</a:t>
            </a:r>
            <a:r>
              <a:rPr lang="en-US" sz="3900" dirty="0">
                <a:solidFill>
                  <a:srgbClr val="FFFFFF"/>
                </a:solidFill>
                <a:latin typeface="League Spartan Bold"/>
              </a:rPr>
              <a:t> - Candles (Where do souls go?)</a:t>
            </a:r>
          </a:p>
          <a:p>
            <a:pPr marL="0" lvl="0" indent="0">
              <a:lnSpc>
                <a:spcPts val="4485"/>
              </a:lnSpc>
              <a:spcBef>
                <a:spcPct val="0"/>
              </a:spcBef>
            </a:pPr>
            <a:r>
              <a:rPr lang="ja-JP" altLang="en-US" sz="3900" dirty="0">
                <a:solidFill>
                  <a:srgbClr val="FFFFFF"/>
                </a:solidFill>
                <a:latin typeface="League Spartan Bold"/>
              </a:rPr>
              <a:t>キャンドル（たましいがどこに行くのか？）</a:t>
            </a:r>
            <a:endParaRPr lang="en-US" sz="3900" dirty="0">
              <a:solidFill>
                <a:srgbClr val="FFFFFF"/>
              </a:solidFill>
              <a:latin typeface="League Spartan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04800" y="8202833"/>
            <a:ext cx="3200400" cy="1543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982"/>
              </a:lnSpc>
              <a:spcBef>
                <a:spcPct val="0"/>
              </a:spcBef>
            </a:pPr>
            <a:r>
              <a:rPr lang="en-US" sz="5201" dirty="0">
                <a:solidFill>
                  <a:srgbClr val="38B6FF"/>
                </a:solidFill>
                <a:latin typeface="League Spartan Bold"/>
              </a:rPr>
              <a:t>HOOK:</a:t>
            </a:r>
          </a:p>
          <a:p>
            <a:pPr marL="0" lvl="0" indent="0">
              <a:lnSpc>
                <a:spcPts val="5982"/>
              </a:lnSpc>
              <a:spcBef>
                <a:spcPct val="0"/>
              </a:spcBef>
            </a:pPr>
            <a:r>
              <a:rPr lang="ja-JP" altLang="en-US" sz="5201" dirty="0">
                <a:solidFill>
                  <a:srgbClr val="38B6FF"/>
                </a:solidFill>
                <a:latin typeface="League Spartan Bold"/>
              </a:rPr>
              <a:t>とっかかり</a:t>
            </a:r>
            <a:endParaRPr lang="en-US" sz="5201" dirty="0">
              <a:solidFill>
                <a:srgbClr val="38B6FF"/>
              </a:solidFill>
              <a:latin typeface="League Spartan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1010</Words>
  <Application>Microsoft Office PowerPoint</Application>
  <PresentationFormat>ユーザー設定</PresentationFormat>
  <Paragraphs>193</Paragraphs>
  <Slides>24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1" baseType="lpstr">
      <vt:lpstr>Arial</vt:lpstr>
      <vt:lpstr>Calibri</vt:lpstr>
      <vt:lpstr>League Spartan Bold</vt:lpstr>
      <vt:lpstr>League Spartan</vt:lpstr>
      <vt:lpstr>Gothic A1 Medium</vt:lpstr>
      <vt:lpstr>Gothic A1 Light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Japan. Day3_FULL [JR]</dc:title>
  <cp:lastModifiedBy>谷口 昇人</cp:lastModifiedBy>
  <cp:revision>9</cp:revision>
  <dcterms:created xsi:type="dcterms:W3CDTF">2006-08-16T00:00:00Z</dcterms:created>
  <dcterms:modified xsi:type="dcterms:W3CDTF">2022-02-08T02:37:59Z</dcterms:modified>
  <dc:identifier>DAE0dWNbJHA</dc:identifier>
</cp:coreProperties>
</file>